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2" r:id="rId1"/>
  </p:sldMasterIdLst>
  <p:sldIdLst>
    <p:sldId id="256" r:id="rId2"/>
    <p:sldId id="274" r:id="rId3"/>
    <p:sldId id="265" r:id="rId4"/>
    <p:sldId id="266" r:id="rId5"/>
    <p:sldId id="268" r:id="rId6"/>
    <p:sldId id="269" r:id="rId7"/>
    <p:sldId id="270" r:id="rId8"/>
    <p:sldId id="271" r:id="rId9"/>
    <p:sldId id="272" r:id="rId10"/>
    <p:sldId id="273" r:id="rId11"/>
    <p:sldId id="276" r:id="rId12"/>
    <p:sldId id="264" r:id="rId13"/>
    <p:sldId id="259" r:id="rId14"/>
    <p:sldId id="260" r:id="rId15"/>
    <p:sldId id="263" r:id="rId16"/>
    <p:sldId id="261" r:id="rId17"/>
    <p:sldId id="262" r:id="rId18"/>
    <p:sldId id="257" r:id="rId19"/>
    <p:sldId id="258" r:id="rId20"/>
    <p:sldId id="267" r:id="rId21"/>
    <p:sldId id="277"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yPc" initials="M" lastIdx="1" clrIdx="0">
    <p:extLst>
      <p:ext uri="{19B8F6BF-5375-455C-9EA6-DF929625EA0E}">
        <p15:presenceInfo xmlns:p15="http://schemas.microsoft.com/office/powerpoint/2012/main" userId="MyP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658301-9EF4-4375-8F7D-4842293D657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1D8C243-A144-4ED0-8164-A24D1FC2BCC9}">
      <dgm:prSet phldrT="[Text]"/>
      <dgm:spPr>
        <a:solidFill>
          <a:schemeClr val="tx1"/>
        </a:solidFill>
        <a:ln>
          <a:solidFill>
            <a:schemeClr val="tx1"/>
          </a:solidFill>
        </a:ln>
      </dgm:spPr>
      <dgm:t>
        <a:bodyPr/>
        <a:lstStyle/>
        <a:p>
          <a:r>
            <a:rPr lang="en-US" b="0" cap="none" spc="0" dirty="0">
              <a:ln w="0"/>
              <a:solidFill>
                <a:schemeClr val="bg1"/>
              </a:solidFill>
              <a:effectLst>
                <a:outerShdw blurRad="38100" dist="19050" dir="2700000" algn="tl" rotWithShape="0">
                  <a:schemeClr val="dk1">
                    <a:alpha val="40000"/>
                  </a:schemeClr>
                </a:outerShdw>
              </a:effectLst>
            </a:rPr>
            <a:t>Natural Hotels</a:t>
          </a:r>
        </a:p>
      </dgm:t>
    </dgm:pt>
    <dgm:pt modelId="{F2285DEA-9370-4419-ADF7-CC1550113CC9}" type="parTrans" cxnId="{315C688B-DA8E-424E-87AE-A4FAFF8F1528}">
      <dgm:prSet/>
      <dgm:spPr/>
      <dgm:t>
        <a:bodyPr/>
        <a:lstStyle/>
        <a:p>
          <a:endParaRPr lang="en-US"/>
        </a:p>
      </dgm:t>
    </dgm:pt>
    <dgm:pt modelId="{9C9D0121-AEC4-496F-B698-F251A86DC5FD}" type="sibTrans" cxnId="{315C688B-DA8E-424E-87AE-A4FAFF8F1528}">
      <dgm:prSet/>
      <dgm:spPr/>
      <dgm:t>
        <a:bodyPr/>
        <a:lstStyle/>
        <a:p>
          <a:endParaRPr lang="en-US"/>
        </a:p>
      </dgm:t>
    </dgm:pt>
    <dgm:pt modelId="{38B3C19A-35E0-4469-9D49-AE15F2A03C2E}">
      <dgm:prSet phldrT="[Text]"/>
      <dgm:spPr>
        <a:solidFill>
          <a:srgbClr val="00B050"/>
        </a:solidFill>
        <a:ln>
          <a:solidFill>
            <a:schemeClr val="tx1"/>
          </a:solidFill>
        </a:ln>
      </dgm:spPr>
      <dgm:t>
        <a:bodyPr/>
        <a:lstStyle/>
        <a:p>
          <a:r>
            <a:rPr lang="en-US">
              <a:solidFill>
                <a:schemeClr val="tx1"/>
              </a:solidFill>
            </a:rPr>
            <a:t>Home</a:t>
          </a:r>
        </a:p>
      </dgm:t>
    </dgm:pt>
    <dgm:pt modelId="{21C1890C-8692-410B-AD18-61C8700D02E7}" type="parTrans" cxnId="{701AE8A2-52F2-44E9-BC44-686B784F0679}">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74DEFF7F-AE67-405D-8133-3DF36D578DC4}" type="sibTrans" cxnId="{701AE8A2-52F2-44E9-BC44-686B784F0679}">
      <dgm:prSet/>
      <dgm:spPr/>
      <dgm:t>
        <a:bodyPr/>
        <a:lstStyle/>
        <a:p>
          <a:endParaRPr lang="en-US"/>
        </a:p>
      </dgm:t>
    </dgm:pt>
    <dgm:pt modelId="{57B4571E-92EA-4161-B437-0CD0924EC0FF}">
      <dgm:prSet phldrT="[Text]"/>
      <dgm:spPr>
        <a:solidFill>
          <a:srgbClr val="00B050"/>
        </a:solidFill>
        <a:ln>
          <a:solidFill>
            <a:schemeClr val="tx1"/>
          </a:solidFill>
        </a:ln>
      </dgm:spPr>
      <dgm:t>
        <a:bodyPr/>
        <a:lstStyle/>
        <a:p>
          <a:r>
            <a:rPr lang="en-US">
              <a:solidFill>
                <a:schemeClr val="tx1"/>
              </a:solidFill>
            </a:rPr>
            <a:t>Contacts</a:t>
          </a:r>
        </a:p>
      </dgm:t>
    </dgm:pt>
    <dgm:pt modelId="{D8C4330A-46E6-47A5-B381-2E18B12780ED}" type="parTrans" cxnId="{7F8E1DDD-F57D-4F0C-96A4-D4CB91F6258F}">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EAAC012B-5CF2-472F-9BAA-EA6DD88750AD}" type="sibTrans" cxnId="{7F8E1DDD-F57D-4F0C-96A4-D4CB91F6258F}">
      <dgm:prSet/>
      <dgm:spPr/>
      <dgm:t>
        <a:bodyPr/>
        <a:lstStyle/>
        <a:p>
          <a:endParaRPr lang="en-US"/>
        </a:p>
      </dgm:t>
    </dgm:pt>
    <dgm:pt modelId="{04CB027F-F857-471C-B234-376C2B1096AF}">
      <dgm:prSet phldrT="[Text]"/>
      <dgm:spPr>
        <a:solidFill>
          <a:srgbClr val="00B050"/>
        </a:solidFill>
        <a:ln>
          <a:solidFill>
            <a:schemeClr val="tx1"/>
          </a:solidFill>
        </a:ln>
      </dgm:spPr>
      <dgm:t>
        <a:bodyPr/>
        <a:lstStyle/>
        <a:p>
          <a:r>
            <a:rPr lang="en-US">
              <a:solidFill>
                <a:schemeClr val="tx1"/>
              </a:solidFill>
            </a:rPr>
            <a:t>About Us</a:t>
          </a:r>
        </a:p>
      </dgm:t>
    </dgm:pt>
    <dgm:pt modelId="{DAD709D9-F0DD-4806-B1E9-9583952E18D0}" type="parTrans" cxnId="{51424057-19E2-4E87-B568-03CDD5820842}">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AC562733-56AC-4F0F-AED7-B8B0EEDCFF5D}" type="sibTrans" cxnId="{51424057-19E2-4E87-B568-03CDD5820842}">
      <dgm:prSet/>
      <dgm:spPr/>
      <dgm:t>
        <a:bodyPr/>
        <a:lstStyle/>
        <a:p>
          <a:endParaRPr lang="en-US"/>
        </a:p>
      </dgm:t>
    </dgm:pt>
    <dgm:pt modelId="{45F9D056-5BCB-41F1-8EA7-8C2570C323D0}">
      <dgm:prSet/>
      <dgm:spPr>
        <a:solidFill>
          <a:srgbClr val="00B050"/>
        </a:solidFill>
        <a:ln>
          <a:solidFill>
            <a:schemeClr val="tx1"/>
          </a:solidFill>
        </a:ln>
      </dgm:spPr>
      <dgm:t>
        <a:bodyPr/>
        <a:lstStyle/>
        <a:p>
          <a:r>
            <a:rPr lang="en-US">
              <a:solidFill>
                <a:schemeClr val="tx1"/>
              </a:solidFill>
            </a:rPr>
            <a:t>Vacation </a:t>
          </a:r>
        </a:p>
      </dgm:t>
    </dgm:pt>
    <dgm:pt modelId="{19BF2532-0426-4A8A-9366-69F031D9F1F9}" type="parTrans" cxnId="{BEA5E0CF-B586-46FF-8911-5CC33A6B4764}">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F4336DD1-7072-45E0-9B75-38E7DF29289B}" type="sibTrans" cxnId="{BEA5E0CF-B586-46FF-8911-5CC33A6B4764}">
      <dgm:prSet/>
      <dgm:spPr/>
      <dgm:t>
        <a:bodyPr/>
        <a:lstStyle/>
        <a:p>
          <a:endParaRPr lang="en-US"/>
        </a:p>
      </dgm:t>
    </dgm:pt>
    <dgm:pt modelId="{418E52D1-1DDB-4493-B943-CBE8323CBB7E}">
      <dgm:prSet/>
      <dgm:spPr>
        <a:solidFill>
          <a:srgbClr val="00B050"/>
        </a:solidFill>
        <a:ln>
          <a:solidFill>
            <a:schemeClr val="tx1"/>
          </a:solidFill>
        </a:ln>
      </dgm:spPr>
      <dgm:t>
        <a:bodyPr/>
        <a:lstStyle/>
        <a:p>
          <a:r>
            <a:rPr lang="en-US">
              <a:solidFill>
                <a:schemeClr val="tx1"/>
              </a:solidFill>
            </a:rPr>
            <a:t>Day Out</a:t>
          </a:r>
        </a:p>
      </dgm:t>
    </dgm:pt>
    <dgm:pt modelId="{BD9876AA-A3F7-4560-9E90-409444D57020}" type="parTrans" cxnId="{123AFD76-32E3-41D1-BE54-D47604742DA8}">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40A616A4-7C3F-44E4-A386-A445D282B003}" type="sibTrans" cxnId="{123AFD76-32E3-41D1-BE54-D47604742DA8}">
      <dgm:prSet/>
      <dgm:spPr/>
      <dgm:t>
        <a:bodyPr/>
        <a:lstStyle/>
        <a:p>
          <a:endParaRPr lang="en-US"/>
        </a:p>
      </dgm:t>
    </dgm:pt>
    <dgm:pt modelId="{EEFD74E5-0486-4246-9A1B-9C8C8E6C9B66}">
      <dgm:prSet/>
      <dgm:spPr>
        <a:solidFill>
          <a:srgbClr val="00B0F0"/>
        </a:solidFill>
        <a:ln>
          <a:solidFill>
            <a:schemeClr val="tx1"/>
          </a:solidFill>
        </a:ln>
      </dgm:spPr>
      <dgm:t>
        <a:bodyPr/>
        <a:lstStyle/>
        <a:p>
          <a:r>
            <a:rPr lang="en-US">
              <a:solidFill>
                <a:schemeClr val="tx1"/>
              </a:solidFill>
            </a:rPr>
            <a:t>Beachside Hotels</a:t>
          </a:r>
        </a:p>
      </dgm:t>
    </dgm:pt>
    <dgm:pt modelId="{35F58C09-B86B-48EC-88E9-E46B5D06A91D}" type="parTrans" cxnId="{3CA31383-6FF6-4FA8-B007-0B45B1456B6D}">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DC28C44D-63A1-4ABB-807D-1E33713CD93E}" type="sibTrans" cxnId="{3CA31383-6FF6-4FA8-B007-0B45B1456B6D}">
      <dgm:prSet/>
      <dgm:spPr/>
      <dgm:t>
        <a:bodyPr/>
        <a:lstStyle/>
        <a:p>
          <a:endParaRPr lang="en-US"/>
        </a:p>
      </dgm:t>
    </dgm:pt>
    <dgm:pt modelId="{F217F829-504B-4F0D-B2BB-FE2F7B356C17}">
      <dgm:prSet/>
      <dgm:spPr>
        <a:solidFill>
          <a:srgbClr val="00B0F0"/>
        </a:solidFill>
        <a:ln>
          <a:solidFill>
            <a:schemeClr val="tx1"/>
          </a:solidFill>
        </a:ln>
      </dgm:spPr>
      <dgm:t>
        <a:bodyPr/>
        <a:lstStyle/>
        <a:p>
          <a:r>
            <a:rPr lang="en-US">
              <a:solidFill>
                <a:schemeClr val="tx1"/>
              </a:solidFill>
            </a:rPr>
            <a:t>Riverside Hotels</a:t>
          </a:r>
        </a:p>
      </dgm:t>
    </dgm:pt>
    <dgm:pt modelId="{573D584E-09D5-438E-A0F3-5C75AC0789F5}" type="parTrans" cxnId="{0CE18EB0-AF32-4213-8688-BA9BD9F97790}">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88CE1A72-C122-4E73-90AB-B4629FC54C5D}" type="sibTrans" cxnId="{0CE18EB0-AF32-4213-8688-BA9BD9F97790}">
      <dgm:prSet/>
      <dgm:spPr/>
      <dgm:t>
        <a:bodyPr/>
        <a:lstStyle/>
        <a:p>
          <a:endParaRPr lang="en-US"/>
        </a:p>
      </dgm:t>
    </dgm:pt>
    <dgm:pt modelId="{D1AD3E24-5530-4A9C-A0B2-2D63791B84E1}">
      <dgm:prSet/>
      <dgm:spPr>
        <a:solidFill>
          <a:srgbClr val="00B0F0"/>
        </a:solidFill>
        <a:ln>
          <a:solidFill>
            <a:schemeClr val="tx1"/>
          </a:solidFill>
        </a:ln>
      </dgm:spPr>
      <dgm:t>
        <a:bodyPr/>
        <a:lstStyle/>
        <a:p>
          <a:r>
            <a:rPr lang="en-US">
              <a:solidFill>
                <a:schemeClr val="tx1"/>
              </a:solidFill>
            </a:rPr>
            <a:t>Forestside Hotels</a:t>
          </a:r>
        </a:p>
      </dgm:t>
    </dgm:pt>
    <dgm:pt modelId="{4CAB0569-55C1-4F80-808A-D12B55C35D5A}" type="parTrans" cxnId="{0E0DF7E2-83B5-4482-8227-099AA64797B4}">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541F35CA-4BF7-43D6-A748-D5556AE415BF}" type="sibTrans" cxnId="{0E0DF7E2-83B5-4482-8227-099AA64797B4}">
      <dgm:prSet/>
      <dgm:spPr/>
      <dgm:t>
        <a:bodyPr/>
        <a:lstStyle/>
        <a:p>
          <a:endParaRPr lang="en-US"/>
        </a:p>
      </dgm:t>
    </dgm:pt>
    <dgm:pt modelId="{13E4145A-A6C5-46A8-9F97-635332740EF6}">
      <dgm:prSet/>
      <dgm:spPr>
        <a:solidFill>
          <a:srgbClr val="00B0F0"/>
        </a:solidFill>
        <a:ln>
          <a:solidFill>
            <a:schemeClr val="tx1"/>
          </a:solidFill>
        </a:ln>
      </dgm:spPr>
      <dgm:t>
        <a:bodyPr/>
        <a:lstStyle/>
        <a:p>
          <a:r>
            <a:rPr lang="en-US">
              <a:solidFill>
                <a:schemeClr val="tx1"/>
              </a:solidFill>
            </a:rPr>
            <a:t>Mountainside Hotels</a:t>
          </a:r>
        </a:p>
      </dgm:t>
    </dgm:pt>
    <dgm:pt modelId="{87CE8A81-E438-43F8-929B-226D4FD475BE}" type="parTrans" cxnId="{DFE91C44-6BF7-45F6-8E16-7594623F7730}">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DA7167CB-FDE8-4521-A4B5-25DD4720A28E}" type="sibTrans" cxnId="{DFE91C44-6BF7-45F6-8E16-7594623F7730}">
      <dgm:prSet/>
      <dgm:spPr/>
      <dgm:t>
        <a:bodyPr/>
        <a:lstStyle/>
        <a:p>
          <a:endParaRPr lang="en-US"/>
        </a:p>
      </dgm:t>
    </dgm:pt>
    <dgm:pt modelId="{EF29E924-1FAE-47F9-8E86-D67BE2DCBB81}">
      <dgm:prSet/>
      <dgm:spPr>
        <a:solidFill>
          <a:schemeClr val="accent1"/>
        </a:solidFill>
        <a:ln>
          <a:solidFill>
            <a:schemeClr val="tx1"/>
          </a:solidFill>
        </a:ln>
      </dgm:spPr>
      <dgm:t>
        <a:bodyPr/>
        <a:lstStyle/>
        <a:p>
          <a:r>
            <a:rPr lang="en-US">
              <a:solidFill>
                <a:schemeClr val="tx1"/>
              </a:solidFill>
            </a:rPr>
            <a:t>Beachside Hotels</a:t>
          </a:r>
        </a:p>
      </dgm:t>
    </dgm:pt>
    <dgm:pt modelId="{9D912F95-A9CB-4B64-944F-884F4073FC6B}" type="parTrans" cxnId="{E019B798-CAAE-44A6-B3FD-560E7FE9BCFF}">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117EB763-6942-405B-B8E6-23B23BA9D345}" type="sibTrans" cxnId="{E019B798-CAAE-44A6-B3FD-560E7FE9BCFF}">
      <dgm:prSet/>
      <dgm:spPr/>
      <dgm:t>
        <a:bodyPr/>
        <a:lstStyle/>
        <a:p>
          <a:endParaRPr lang="en-US"/>
        </a:p>
      </dgm:t>
    </dgm:pt>
    <dgm:pt modelId="{76212EA6-0147-4098-950E-E3128B03D125}">
      <dgm:prSet/>
      <dgm:spPr>
        <a:ln>
          <a:solidFill>
            <a:schemeClr val="tx1"/>
          </a:solidFill>
        </a:ln>
      </dgm:spPr>
      <dgm:t>
        <a:bodyPr/>
        <a:lstStyle/>
        <a:p>
          <a:r>
            <a:rPr lang="en-US">
              <a:solidFill>
                <a:schemeClr val="tx1"/>
              </a:solidFill>
            </a:rPr>
            <a:t>Riverside Hotels</a:t>
          </a:r>
        </a:p>
      </dgm:t>
    </dgm:pt>
    <dgm:pt modelId="{4877BC92-AE61-4FE1-B9CA-01BBB7A5BA34}" type="parTrans" cxnId="{87F9A4DF-15D2-4B99-991B-167B7C161CDC}">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81B8FA89-1549-4B73-A97E-2A7CE9700FA0}" type="sibTrans" cxnId="{87F9A4DF-15D2-4B99-991B-167B7C161CDC}">
      <dgm:prSet/>
      <dgm:spPr/>
      <dgm:t>
        <a:bodyPr/>
        <a:lstStyle/>
        <a:p>
          <a:endParaRPr lang="en-US"/>
        </a:p>
      </dgm:t>
    </dgm:pt>
    <dgm:pt modelId="{18D61B56-3B27-4D1A-9604-E095C965877B}">
      <dgm:prSet/>
      <dgm:spPr>
        <a:ln>
          <a:solidFill>
            <a:schemeClr val="tx1"/>
          </a:solidFill>
        </a:ln>
      </dgm:spPr>
      <dgm:t>
        <a:bodyPr/>
        <a:lstStyle/>
        <a:p>
          <a:r>
            <a:rPr lang="en-US">
              <a:solidFill>
                <a:schemeClr val="tx1"/>
              </a:solidFill>
            </a:rPr>
            <a:t>Forestside Hotels</a:t>
          </a:r>
        </a:p>
      </dgm:t>
    </dgm:pt>
    <dgm:pt modelId="{D4F65817-2A8B-48D6-9A0F-E9F4D7354EA6}" type="parTrans" cxnId="{6ED79A0C-4F05-4571-8552-1CC41BB1FF37}">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E09DDC8A-3496-4DA0-8823-0802057BB42D}" type="sibTrans" cxnId="{6ED79A0C-4F05-4571-8552-1CC41BB1FF37}">
      <dgm:prSet/>
      <dgm:spPr/>
      <dgm:t>
        <a:bodyPr/>
        <a:lstStyle/>
        <a:p>
          <a:endParaRPr lang="en-US"/>
        </a:p>
      </dgm:t>
    </dgm:pt>
    <dgm:pt modelId="{064098D5-3C77-4BC1-8D0F-0CD222B409F4}">
      <dgm:prSet/>
      <dgm:spPr>
        <a:ln>
          <a:solidFill>
            <a:schemeClr val="tx1"/>
          </a:solidFill>
        </a:ln>
      </dgm:spPr>
      <dgm:t>
        <a:bodyPr/>
        <a:lstStyle/>
        <a:p>
          <a:r>
            <a:rPr lang="en-US">
              <a:solidFill>
                <a:schemeClr val="tx1"/>
              </a:solidFill>
            </a:rPr>
            <a:t>Mountainside Hotel</a:t>
          </a:r>
        </a:p>
      </dgm:t>
    </dgm:pt>
    <dgm:pt modelId="{6EAB81CC-2D58-4E3E-875B-1D2C87A73837}" type="parTrans" cxnId="{78D41974-4173-422C-91CE-542940864BF8}">
      <dgm:prSet>
        <dgm:style>
          <a:lnRef idx="3">
            <a:schemeClr val="dk1"/>
          </a:lnRef>
          <a:fillRef idx="0">
            <a:schemeClr val="dk1"/>
          </a:fillRef>
          <a:effectRef idx="2">
            <a:schemeClr val="dk1"/>
          </a:effectRef>
          <a:fontRef idx="minor">
            <a:schemeClr val="tx1"/>
          </a:fontRef>
        </dgm:style>
      </dgm:prSet>
      <dgm:spPr>
        <a:ln>
          <a:headEnd type="none" w="med" len="med"/>
          <a:tailEnd type="arrow" w="med" len="med"/>
        </a:ln>
      </dgm:spPr>
      <dgm:t>
        <a:bodyPr/>
        <a:lstStyle/>
        <a:p>
          <a:endParaRPr lang="en-US"/>
        </a:p>
      </dgm:t>
    </dgm:pt>
    <dgm:pt modelId="{2CFAE302-08F8-4B73-8ADE-F4E732821753}" type="sibTrans" cxnId="{78D41974-4173-422C-91CE-542940864BF8}">
      <dgm:prSet/>
      <dgm:spPr/>
      <dgm:t>
        <a:bodyPr/>
        <a:lstStyle/>
        <a:p>
          <a:endParaRPr lang="en-US"/>
        </a:p>
      </dgm:t>
    </dgm:pt>
    <dgm:pt modelId="{8A1603CC-1B31-4C9D-9031-55D33EB76B2F}" type="pres">
      <dgm:prSet presAssocID="{DF658301-9EF4-4375-8F7D-4842293D6572}" presName="hierChild1" presStyleCnt="0">
        <dgm:presLayoutVars>
          <dgm:orgChart val="1"/>
          <dgm:chPref val="1"/>
          <dgm:dir/>
          <dgm:animOne val="branch"/>
          <dgm:animLvl val="lvl"/>
          <dgm:resizeHandles/>
        </dgm:presLayoutVars>
      </dgm:prSet>
      <dgm:spPr/>
    </dgm:pt>
    <dgm:pt modelId="{0C309809-6E23-4B7A-ACA8-7D013E902CA2}" type="pres">
      <dgm:prSet presAssocID="{71D8C243-A144-4ED0-8164-A24D1FC2BCC9}" presName="hierRoot1" presStyleCnt="0">
        <dgm:presLayoutVars>
          <dgm:hierBranch val="init"/>
        </dgm:presLayoutVars>
      </dgm:prSet>
      <dgm:spPr/>
    </dgm:pt>
    <dgm:pt modelId="{255AA11C-534C-451A-9A44-44B24DEFA69A}" type="pres">
      <dgm:prSet presAssocID="{71D8C243-A144-4ED0-8164-A24D1FC2BCC9}" presName="rootComposite1" presStyleCnt="0"/>
      <dgm:spPr/>
    </dgm:pt>
    <dgm:pt modelId="{0C9F378F-4A3C-4908-9D89-058D1E2732F9}" type="pres">
      <dgm:prSet presAssocID="{71D8C243-A144-4ED0-8164-A24D1FC2BCC9}" presName="rootText1" presStyleLbl="node0" presStyleIdx="0" presStyleCnt="1" custLinFactNeighborX="-30" custLinFactNeighborY="-36200">
        <dgm:presLayoutVars>
          <dgm:chPref val="3"/>
        </dgm:presLayoutVars>
      </dgm:prSet>
      <dgm:spPr/>
    </dgm:pt>
    <dgm:pt modelId="{1DE39B9D-0F96-4F8D-82B6-AEDC6B2E77A0}" type="pres">
      <dgm:prSet presAssocID="{71D8C243-A144-4ED0-8164-A24D1FC2BCC9}" presName="rootConnector1" presStyleLbl="node1" presStyleIdx="0" presStyleCnt="0"/>
      <dgm:spPr/>
    </dgm:pt>
    <dgm:pt modelId="{8EFF35FC-7538-4A04-8B2F-E946DBDA3BD5}" type="pres">
      <dgm:prSet presAssocID="{71D8C243-A144-4ED0-8164-A24D1FC2BCC9}" presName="hierChild2" presStyleCnt="0"/>
      <dgm:spPr/>
    </dgm:pt>
    <dgm:pt modelId="{C054DB3D-E142-4BBC-AFC0-06039E6CE685}" type="pres">
      <dgm:prSet presAssocID="{21C1890C-8692-410B-AD18-61C8700D02E7}" presName="Name37" presStyleLbl="parChTrans1D2" presStyleIdx="0" presStyleCnt="5"/>
      <dgm:spPr/>
    </dgm:pt>
    <dgm:pt modelId="{40C27C33-D039-4799-B50B-302CAAE1F479}" type="pres">
      <dgm:prSet presAssocID="{38B3C19A-35E0-4469-9D49-AE15F2A03C2E}" presName="hierRoot2" presStyleCnt="0">
        <dgm:presLayoutVars>
          <dgm:hierBranch val="init"/>
        </dgm:presLayoutVars>
      </dgm:prSet>
      <dgm:spPr/>
    </dgm:pt>
    <dgm:pt modelId="{275169AF-5DA7-4348-BB6A-14B82DAE8A5F}" type="pres">
      <dgm:prSet presAssocID="{38B3C19A-35E0-4469-9D49-AE15F2A03C2E}" presName="rootComposite" presStyleCnt="0"/>
      <dgm:spPr/>
    </dgm:pt>
    <dgm:pt modelId="{E3E66259-4F11-42CE-836B-30D7EF422940}" type="pres">
      <dgm:prSet presAssocID="{38B3C19A-35E0-4469-9D49-AE15F2A03C2E}" presName="rootText" presStyleLbl="node2" presStyleIdx="0" presStyleCnt="5" custLinFactNeighborX="-89457" custLinFactNeighborY="-3508">
        <dgm:presLayoutVars>
          <dgm:chPref val="3"/>
        </dgm:presLayoutVars>
      </dgm:prSet>
      <dgm:spPr/>
    </dgm:pt>
    <dgm:pt modelId="{E6E1587F-3CE2-4365-86A9-89B56BE122B2}" type="pres">
      <dgm:prSet presAssocID="{38B3C19A-35E0-4469-9D49-AE15F2A03C2E}" presName="rootConnector" presStyleLbl="node2" presStyleIdx="0" presStyleCnt="5"/>
      <dgm:spPr/>
    </dgm:pt>
    <dgm:pt modelId="{03008317-AB20-4C48-9CAB-0AD63C7B299C}" type="pres">
      <dgm:prSet presAssocID="{38B3C19A-35E0-4469-9D49-AE15F2A03C2E}" presName="hierChild4" presStyleCnt="0"/>
      <dgm:spPr/>
    </dgm:pt>
    <dgm:pt modelId="{46E02B02-05F5-4915-9774-D87F37E41E41}" type="pres">
      <dgm:prSet presAssocID="{38B3C19A-35E0-4469-9D49-AE15F2A03C2E}" presName="hierChild5" presStyleCnt="0"/>
      <dgm:spPr/>
    </dgm:pt>
    <dgm:pt modelId="{A1F97E12-AEBB-428E-8AA1-97278E43C6A8}" type="pres">
      <dgm:prSet presAssocID="{19BF2532-0426-4A8A-9366-69F031D9F1F9}" presName="Name37" presStyleLbl="parChTrans1D2" presStyleIdx="1" presStyleCnt="5"/>
      <dgm:spPr/>
    </dgm:pt>
    <dgm:pt modelId="{DBC1C0AA-63D1-4976-9CFC-5B4DE8ECDE41}" type="pres">
      <dgm:prSet presAssocID="{45F9D056-5BCB-41F1-8EA7-8C2570C323D0}" presName="hierRoot2" presStyleCnt="0">
        <dgm:presLayoutVars>
          <dgm:hierBranch val="init"/>
        </dgm:presLayoutVars>
      </dgm:prSet>
      <dgm:spPr/>
    </dgm:pt>
    <dgm:pt modelId="{8FB37A22-320B-4C32-9AF8-DBEFE5F57F93}" type="pres">
      <dgm:prSet presAssocID="{45F9D056-5BCB-41F1-8EA7-8C2570C323D0}" presName="rootComposite" presStyleCnt="0"/>
      <dgm:spPr/>
    </dgm:pt>
    <dgm:pt modelId="{4EBF96D5-FAFF-40F8-9828-53A0FBDC5CD2}" type="pres">
      <dgm:prSet presAssocID="{45F9D056-5BCB-41F1-8EA7-8C2570C323D0}" presName="rootText" presStyleLbl="node2" presStyleIdx="1" presStyleCnt="5" custLinFactNeighborX="-30491" custLinFactNeighborY="-2110">
        <dgm:presLayoutVars>
          <dgm:chPref val="3"/>
        </dgm:presLayoutVars>
      </dgm:prSet>
      <dgm:spPr/>
    </dgm:pt>
    <dgm:pt modelId="{29729026-8950-4708-8E17-C9F680AA6E6A}" type="pres">
      <dgm:prSet presAssocID="{45F9D056-5BCB-41F1-8EA7-8C2570C323D0}" presName="rootConnector" presStyleLbl="node2" presStyleIdx="1" presStyleCnt="5"/>
      <dgm:spPr/>
    </dgm:pt>
    <dgm:pt modelId="{C945FFAC-14BC-4600-B7C5-78077F819077}" type="pres">
      <dgm:prSet presAssocID="{45F9D056-5BCB-41F1-8EA7-8C2570C323D0}" presName="hierChild4" presStyleCnt="0"/>
      <dgm:spPr/>
    </dgm:pt>
    <dgm:pt modelId="{A7A25BD6-87CF-4ADD-BBC1-09A2872D6A93}" type="pres">
      <dgm:prSet presAssocID="{35F58C09-B86B-48EC-88E9-E46B5D06A91D}" presName="Name37" presStyleLbl="parChTrans1D3" presStyleIdx="0" presStyleCnt="8"/>
      <dgm:spPr/>
    </dgm:pt>
    <dgm:pt modelId="{DF084DF3-5D48-43A4-B067-2B681E6CFF81}" type="pres">
      <dgm:prSet presAssocID="{EEFD74E5-0486-4246-9A1B-9C8C8E6C9B66}" presName="hierRoot2" presStyleCnt="0">
        <dgm:presLayoutVars>
          <dgm:hierBranch val="init"/>
        </dgm:presLayoutVars>
      </dgm:prSet>
      <dgm:spPr/>
    </dgm:pt>
    <dgm:pt modelId="{103A6AC7-E395-460A-88CB-9373E3FF61E8}" type="pres">
      <dgm:prSet presAssocID="{EEFD74E5-0486-4246-9A1B-9C8C8E6C9B66}" presName="rootComposite" presStyleCnt="0"/>
      <dgm:spPr/>
    </dgm:pt>
    <dgm:pt modelId="{0643F175-26F8-4528-82F0-7AF3946BA0A5}" type="pres">
      <dgm:prSet presAssocID="{EEFD74E5-0486-4246-9A1B-9C8C8E6C9B66}" presName="rootText" presStyleLbl="node3" presStyleIdx="0" presStyleCnt="8" custLinFactNeighborX="-19295" custLinFactNeighborY="-3508">
        <dgm:presLayoutVars>
          <dgm:chPref val="3"/>
        </dgm:presLayoutVars>
      </dgm:prSet>
      <dgm:spPr/>
    </dgm:pt>
    <dgm:pt modelId="{BD6FDDB1-AAD3-4B81-9580-69962E7F5A21}" type="pres">
      <dgm:prSet presAssocID="{EEFD74E5-0486-4246-9A1B-9C8C8E6C9B66}" presName="rootConnector" presStyleLbl="node3" presStyleIdx="0" presStyleCnt="8"/>
      <dgm:spPr/>
    </dgm:pt>
    <dgm:pt modelId="{1FFE3BED-736A-4F00-88B6-8B905F677893}" type="pres">
      <dgm:prSet presAssocID="{EEFD74E5-0486-4246-9A1B-9C8C8E6C9B66}" presName="hierChild4" presStyleCnt="0"/>
      <dgm:spPr/>
    </dgm:pt>
    <dgm:pt modelId="{4190F13C-FC15-4ED4-88D8-2BB6BD4B19F9}" type="pres">
      <dgm:prSet presAssocID="{EEFD74E5-0486-4246-9A1B-9C8C8E6C9B66}" presName="hierChild5" presStyleCnt="0"/>
      <dgm:spPr/>
    </dgm:pt>
    <dgm:pt modelId="{E9A83B7D-D98E-49E9-B30F-29D3D963BD6A}" type="pres">
      <dgm:prSet presAssocID="{573D584E-09D5-438E-A0F3-5C75AC0789F5}" presName="Name37" presStyleLbl="parChTrans1D3" presStyleIdx="1" presStyleCnt="8"/>
      <dgm:spPr/>
    </dgm:pt>
    <dgm:pt modelId="{CD34F55D-8975-45F4-9EE0-568B73D50231}" type="pres">
      <dgm:prSet presAssocID="{F217F829-504B-4F0D-B2BB-FE2F7B356C17}" presName="hierRoot2" presStyleCnt="0">
        <dgm:presLayoutVars>
          <dgm:hierBranch val="init"/>
        </dgm:presLayoutVars>
      </dgm:prSet>
      <dgm:spPr/>
    </dgm:pt>
    <dgm:pt modelId="{881C83BA-E3C5-4EE9-A090-9C117FBB6A3B}" type="pres">
      <dgm:prSet presAssocID="{F217F829-504B-4F0D-B2BB-FE2F7B356C17}" presName="rootComposite" presStyleCnt="0"/>
      <dgm:spPr/>
    </dgm:pt>
    <dgm:pt modelId="{7D9813D6-AACD-406F-8678-9A74A533786A}" type="pres">
      <dgm:prSet presAssocID="{F217F829-504B-4F0D-B2BB-FE2F7B356C17}" presName="rootText" presStyleLbl="node3" presStyleIdx="1" presStyleCnt="8" custLinFactNeighborX="-21230" custLinFactNeighborY="-10886">
        <dgm:presLayoutVars>
          <dgm:chPref val="3"/>
        </dgm:presLayoutVars>
      </dgm:prSet>
      <dgm:spPr/>
    </dgm:pt>
    <dgm:pt modelId="{5BA204FD-0FC9-4139-8A77-8E4729BDB447}" type="pres">
      <dgm:prSet presAssocID="{F217F829-504B-4F0D-B2BB-FE2F7B356C17}" presName="rootConnector" presStyleLbl="node3" presStyleIdx="1" presStyleCnt="8"/>
      <dgm:spPr/>
    </dgm:pt>
    <dgm:pt modelId="{A252372C-8090-414C-8E92-4625ED2DB15F}" type="pres">
      <dgm:prSet presAssocID="{F217F829-504B-4F0D-B2BB-FE2F7B356C17}" presName="hierChild4" presStyleCnt="0"/>
      <dgm:spPr/>
    </dgm:pt>
    <dgm:pt modelId="{CC01B349-5FF3-4793-87CA-366DB508AF71}" type="pres">
      <dgm:prSet presAssocID="{F217F829-504B-4F0D-B2BB-FE2F7B356C17}" presName="hierChild5" presStyleCnt="0"/>
      <dgm:spPr/>
    </dgm:pt>
    <dgm:pt modelId="{E5E2A311-2873-40E8-AF3A-3F5B57DEBEDB}" type="pres">
      <dgm:prSet presAssocID="{4CAB0569-55C1-4F80-808A-D12B55C35D5A}" presName="Name37" presStyleLbl="parChTrans1D3" presStyleIdx="2" presStyleCnt="8"/>
      <dgm:spPr/>
    </dgm:pt>
    <dgm:pt modelId="{1DF852D3-FF66-4D51-ABE4-29DEAA06A5BE}" type="pres">
      <dgm:prSet presAssocID="{D1AD3E24-5530-4A9C-A0B2-2D63791B84E1}" presName="hierRoot2" presStyleCnt="0">
        <dgm:presLayoutVars>
          <dgm:hierBranch val="init"/>
        </dgm:presLayoutVars>
      </dgm:prSet>
      <dgm:spPr/>
    </dgm:pt>
    <dgm:pt modelId="{EEF80FB3-061C-4D84-825C-9C0669458263}" type="pres">
      <dgm:prSet presAssocID="{D1AD3E24-5530-4A9C-A0B2-2D63791B84E1}" presName="rootComposite" presStyleCnt="0"/>
      <dgm:spPr/>
    </dgm:pt>
    <dgm:pt modelId="{ACB447AF-090D-485C-9A4F-4F96C9C87CCF}" type="pres">
      <dgm:prSet presAssocID="{D1AD3E24-5530-4A9C-A0B2-2D63791B84E1}" presName="rootText" presStyleLbl="node3" presStyleIdx="2" presStyleCnt="8" custLinFactNeighborX="-22803">
        <dgm:presLayoutVars>
          <dgm:chPref val="3"/>
        </dgm:presLayoutVars>
      </dgm:prSet>
      <dgm:spPr/>
    </dgm:pt>
    <dgm:pt modelId="{9F340836-1E7C-4CCF-88A1-63B35D9B61D7}" type="pres">
      <dgm:prSet presAssocID="{D1AD3E24-5530-4A9C-A0B2-2D63791B84E1}" presName="rootConnector" presStyleLbl="node3" presStyleIdx="2" presStyleCnt="8"/>
      <dgm:spPr/>
    </dgm:pt>
    <dgm:pt modelId="{FB2F066B-B75F-4A86-AEC1-04518DB2A5C2}" type="pres">
      <dgm:prSet presAssocID="{D1AD3E24-5530-4A9C-A0B2-2D63791B84E1}" presName="hierChild4" presStyleCnt="0"/>
      <dgm:spPr/>
    </dgm:pt>
    <dgm:pt modelId="{3A5932DB-8720-4B87-951D-9289EEA0D40F}" type="pres">
      <dgm:prSet presAssocID="{D1AD3E24-5530-4A9C-A0B2-2D63791B84E1}" presName="hierChild5" presStyleCnt="0"/>
      <dgm:spPr/>
    </dgm:pt>
    <dgm:pt modelId="{91DA3273-AD20-4389-B2C3-D403026A4FF2}" type="pres">
      <dgm:prSet presAssocID="{87CE8A81-E438-43F8-929B-226D4FD475BE}" presName="Name37" presStyleLbl="parChTrans1D3" presStyleIdx="3" presStyleCnt="8"/>
      <dgm:spPr/>
    </dgm:pt>
    <dgm:pt modelId="{013371AD-F447-45A3-AE27-D54E3C0AB030}" type="pres">
      <dgm:prSet presAssocID="{13E4145A-A6C5-46A8-9F97-635332740EF6}" presName="hierRoot2" presStyleCnt="0">
        <dgm:presLayoutVars>
          <dgm:hierBranch val="init"/>
        </dgm:presLayoutVars>
      </dgm:prSet>
      <dgm:spPr/>
    </dgm:pt>
    <dgm:pt modelId="{A9B8BFBF-1AEC-4025-93E0-6EB2D85433C0}" type="pres">
      <dgm:prSet presAssocID="{13E4145A-A6C5-46A8-9F97-635332740EF6}" presName="rootComposite" presStyleCnt="0"/>
      <dgm:spPr/>
    </dgm:pt>
    <dgm:pt modelId="{69E79DD2-6358-4F6E-B886-A90075D711C6}" type="pres">
      <dgm:prSet presAssocID="{13E4145A-A6C5-46A8-9F97-635332740EF6}" presName="rootText" presStyleLbl="node3" presStyleIdx="3" presStyleCnt="8" custLinFactNeighborX="-22803" custLinFactNeighborY="187">
        <dgm:presLayoutVars>
          <dgm:chPref val="3"/>
        </dgm:presLayoutVars>
      </dgm:prSet>
      <dgm:spPr/>
    </dgm:pt>
    <dgm:pt modelId="{6BA0FE52-740F-4FDD-B710-6D5C61D521C0}" type="pres">
      <dgm:prSet presAssocID="{13E4145A-A6C5-46A8-9F97-635332740EF6}" presName="rootConnector" presStyleLbl="node3" presStyleIdx="3" presStyleCnt="8"/>
      <dgm:spPr/>
    </dgm:pt>
    <dgm:pt modelId="{B4E5FEDC-2BF3-4097-A636-EE579ECCD3DF}" type="pres">
      <dgm:prSet presAssocID="{13E4145A-A6C5-46A8-9F97-635332740EF6}" presName="hierChild4" presStyleCnt="0"/>
      <dgm:spPr/>
    </dgm:pt>
    <dgm:pt modelId="{FC46DD14-9D7A-4FFF-A58D-2424F3777F3F}" type="pres">
      <dgm:prSet presAssocID="{13E4145A-A6C5-46A8-9F97-635332740EF6}" presName="hierChild5" presStyleCnt="0"/>
      <dgm:spPr/>
    </dgm:pt>
    <dgm:pt modelId="{559B1E8A-2538-4FF5-9ED2-EDB145BD63E3}" type="pres">
      <dgm:prSet presAssocID="{45F9D056-5BCB-41F1-8EA7-8C2570C323D0}" presName="hierChild5" presStyleCnt="0"/>
      <dgm:spPr/>
    </dgm:pt>
    <dgm:pt modelId="{B3F46E08-803E-43D6-AE7C-1F0078BA4323}" type="pres">
      <dgm:prSet presAssocID="{BD9876AA-A3F7-4560-9E90-409444D57020}" presName="Name37" presStyleLbl="parChTrans1D2" presStyleIdx="2" presStyleCnt="5"/>
      <dgm:spPr/>
    </dgm:pt>
    <dgm:pt modelId="{7C8DC53E-561B-4FBD-AF4C-C2D809F6280E}" type="pres">
      <dgm:prSet presAssocID="{418E52D1-1DDB-4493-B943-CBE8323CBB7E}" presName="hierRoot2" presStyleCnt="0">
        <dgm:presLayoutVars>
          <dgm:hierBranch val="init"/>
        </dgm:presLayoutVars>
      </dgm:prSet>
      <dgm:spPr/>
    </dgm:pt>
    <dgm:pt modelId="{F3E340A9-3B59-4792-A0E2-16C6D349D788}" type="pres">
      <dgm:prSet presAssocID="{418E52D1-1DDB-4493-B943-CBE8323CBB7E}" presName="rootComposite" presStyleCnt="0"/>
      <dgm:spPr/>
    </dgm:pt>
    <dgm:pt modelId="{2D03390F-0D5C-47E7-B5F7-D96EEF1F1259}" type="pres">
      <dgm:prSet presAssocID="{418E52D1-1DDB-4493-B943-CBE8323CBB7E}" presName="rootText" presStyleLbl="node2" presStyleIdx="2" presStyleCnt="5">
        <dgm:presLayoutVars>
          <dgm:chPref val="3"/>
        </dgm:presLayoutVars>
      </dgm:prSet>
      <dgm:spPr/>
    </dgm:pt>
    <dgm:pt modelId="{FB539B2B-CD71-4CA8-A50B-FF1A93262FFA}" type="pres">
      <dgm:prSet presAssocID="{418E52D1-1DDB-4493-B943-CBE8323CBB7E}" presName="rootConnector" presStyleLbl="node2" presStyleIdx="2" presStyleCnt="5"/>
      <dgm:spPr/>
    </dgm:pt>
    <dgm:pt modelId="{6A9D1911-5F35-4AFF-ABD4-92CB11F7B8CF}" type="pres">
      <dgm:prSet presAssocID="{418E52D1-1DDB-4493-B943-CBE8323CBB7E}" presName="hierChild4" presStyleCnt="0"/>
      <dgm:spPr/>
    </dgm:pt>
    <dgm:pt modelId="{D12345E2-2654-4F29-8599-B0C9B6669716}" type="pres">
      <dgm:prSet presAssocID="{9D912F95-A9CB-4B64-944F-884F4073FC6B}" presName="Name37" presStyleLbl="parChTrans1D3" presStyleIdx="4" presStyleCnt="8"/>
      <dgm:spPr/>
    </dgm:pt>
    <dgm:pt modelId="{EB5D6593-DCED-469F-B611-91563FAC068B}" type="pres">
      <dgm:prSet presAssocID="{EF29E924-1FAE-47F9-8E86-D67BE2DCBB81}" presName="hierRoot2" presStyleCnt="0">
        <dgm:presLayoutVars>
          <dgm:hierBranch val="init"/>
        </dgm:presLayoutVars>
      </dgm:prSet>
      <dgm:spPr/>
    </dgm:pt>
    <dgm:pt modelId="{3528D13E-93B9-43EB-A5F8-88C24521AF14}" type="pres">
      <dgm:prSet presAssocID="{EF29E924-1FAE-47F9-8E86-D67BE2DCBB81}" presName="rootComposite" presStyleCnt="0"/>
      <dgm:spPr/>
    </dgm:pt>
    <dgm:pt modelId="{DED6DD25-7FEF-4AC0-A025-B3C38079F67B}" type="pres">
      <dgm:prSet presAssocID="{EF29E924-1FAE-47F9-8E86-D67BE2DCBB81}" presName="rootText" presStyleLbl="node3" presStyleIdx="4" presStyleCnt="8" custLinFactNeighborX="22803" custLinFactNeighborY="-1935">
        <dgm:presLayoutVars>
          <dgm:chPref val="3"/>
        </dgm:presLayoutVars>
      </dgm:prSet>
      <dgm:spPr/>
    </dgm:pt>
    <dgm:pt modelId="{35D95530-3078-4F4D-9440-7AF679829D46}" type="pres">
      <dgm:prSet presAssocID="{EF29E924-1FAE-47F9-8E86-D67BE2DCBB81}" presName="rootConnector" presStyleLbl="node3" presStyleIdx="4" presStyleCnt="8"/>
      <dgm:spPr/>
    </dgm:pt>
    <dgm:pt modelId="{E6329E42-B01A-4B4C-B384-29141FA4C6BE}" type="pres">
      <dgm:prSet presAssocID="{EF29E924-1FAE-47F9-8E86-D67BE2DCBB81}" presName="hierChild4" presStyleCnt="0"/>
      <dgm:spPr/>
    </dgm:pt>
    <dgm:pt modelId="{1E407569-5036-4C73-B357-742BB090AEA6}" type="pres">
      <dgm:prSet presAssocID="{EF29E924-1FAE-47F9-8E86-D67BE2DCBB81}" presName="hierChild5" presStyleCnt="0"/>
      <dgm:spPr/>
    </dgm:pt>
    <dgm:pt modelId="{57F9683C-7B6B-45E0-9260-866E0625EE9A}" type="pres">
      <dgm:prSet presAssocID="{4877BC92-AE61-4FE1-B9CA-01BBB7A5BA34}" presName="Name37" presStyleLbl="parChTrans1D3" presStyleIdx="5" presStyleCnt="8"/>
      <dgm:spPr/>
    </dgm:pt>
    <dgm:pt modelId="{398315D8-6E04-4DE2-BB6B-6C2CB3884287}" type="pres">
      <dgm:prSet presAssocID="{76212EA6-0147-4098-950E-E3128B03D125}" presName="hierRoot2" presStyleCnt="0">
        <dgm:presLayoutVars>
          <dgm:hierBranch val="init"/>
        </dgm:presLayoutVars>
      </dgm:prSet>
      <dgm:spPr/>
    </dgm:pt>
    <dgm:pt modelId="{FFB975A0-CF5D-4F74-93F1-D8F0E98CEF90}" type="pres">
      <dgm:prSet presAssocID="{76212EA6-0147-4098-950E-E3128B03D125}" presName="rootComposite" presStyleCnt="0"/>
      <dgm:spPr/>
    </dgm:pt>
    <dgm:pt modelId="{A7183CF1-EF3F-4A8E-BFC8-D8C1BEC1172D}" type="pres">
      <dgm:prSet presAssocID="{76212EA6-0147-4098-950E-E3128B03D125}" presName="rootText" presStyleLbl="node3" presStyleIdx="5" presStyleCnt="8" custLinFactNeighborX="24557" custLinFactNeighborY="3508">
        <dgm:presLayoutVars>
          <dgm:chPref val="3"/>
        </dgm:presLayoutVars>
      </dgm:prSet>
      <dgm:spPr/>
    </dgm:pt>
    <dgm:pt modelId="{666A7965-F259-4F86-9B12-8B816D79A907}" type="pres">
      <dgm:prSet presAssocID="{76212EA6-0147-4098-950E-E3128B03D125}" presName="rootConnector" presStyleLbl="node3" presStyleIdx="5" presStyleCnt="8"/>
      <dgm:spPr/>
    </dgm:pt>
    <dgm:pt modelId="{0306759E-9BB5-4576-B4C6-DFF8B9EFFAA7}" type="pres">
      <dgm:prSet presAssocID="{76212EA6-0147-4098-950E-E3128B03D125}" presName="hierChild4" presStyleCnt="0"/>
      <dgm:spPr/>
    </dgm:pt>
    <dgm:pt modelId="{3357AF75-1027-4543-85AC-977C73B8440B}" type="pres">
      <dgm:prSet presAssocID="{76212EA6-0147-4098-950E-E3128B03D125}" presName="hierChild5" presStyleCnt="0"/>
      <dgm:spPr/>
    </dgm:pt>
    <dgm:pt modelId="{83AFFFED-AE4C-4B1F-9B22-F9F05D5A1985}" type="pres">
      <dgm:prSet presAssocID="{D4F65817-2A8B-48D6-9A0F-E9F4D7354EA6}" presName="Name37" presStyleLbl="parChTrans1D3" presStyleIdx="6" presStyleCnt="8"/>
      <dgm:spPr/>
    </dgm:pt>
    <dgm:pt modelId="{E396CC59-D7A9-4C3E-B49A-17A2C07734B7}" type="pres">
      <dgm:prSet presAssocID="{18D61B56-3B27-4D1A-9604-E095C965877B}" presName="hierRoot2" presStyleCnt="0">
        <dgm:presLayoutVars>
          <dgm:hierBranch val="init"/>
        </dgm:presLayoutVars>
      </dgm:prSet>
      <dgm:spPr/>
    </dgm:pt>
    <dgm:pt modelId="{32953CF8-941D-4B26-8EF8-8A4C6A85F0A0}" type="pres">
      <dgm:prSet presAssocID="{18D61B56-3B27-4D1A-9604-E095C965877B}" presName="rootComposite" presStyleCnt="0"/>
      <dgm:spPr/>
    </dgm:pt>
    <dgm:pt modelId="{28F92C02-B5CA-420F-A596-D68CB53875CB}" type="pres">
      <dgm:prSet presAssocID="{18D61B56-3B27-4D1A-9604-E095C965877B}" presName="rootText" presStyleLbl="node3" presStyleIdx="6" presStyleCnt="8" custLinFactNeighborX="24557" custLinFactNeighborY="-7016">
        <dgm:presLayoutVars>
          <dgm:chPref val="3"/>
        </dgm:presLayoutVars>
      </dgm:prSet>
      <dgm:spPr/>
    </dgm:pt>
    <dgm:pt modelId="{75C97CBC-79D7-4F9F-A172-C4566BD019B9}" type="pres">
      <dgm:prSet presAssocID="{18D61B56-3B27-4D1A-9604-E095C965877B}" presName="rootConnector" presStyleLbl="node3" presStyleIdx="6" presStyleCnt="8"/>
      <dgm:spPr/>
    </dgm:pt>
    <dgm:pt modelId="{E6FC23E8-09F0-421D-B68D-F82B0AA6FBDE}" type="pres">
      <dgm:prSet presAssocID="{18D61B56-3B27-4D1A-9604-E095C965877B}" presName="hierChild4" presStyleCnt="0"/>
      <dgm:spPr/>
    </dgm:pt>
    <dgm:pt modelId="{3AA4C15E-6845-4437-9A8F-16429F884828}" type="pres">
      <dgm:prSet presAssocID="{18D61B56-3B27-4D1A-9604-E095C965877B}" presName="hierChild5" presStyleCnt="0"/>
      <dgm:spPr/>
    </dgm:pt>
    <dgm:pt modelId="{03B6377B-36C7-4D82-80A9-1952154B698F}" type="pres">
      <dgm:prSet presAssocID="{6EAB81CC-2D58-4E3E-875B-1D2C87A73837}" presName="Name37" presStyleLbl="parChTrans1D3" presStyleIdx="7" presStyleCnt="8"/>
      <dgm:spPr/>
    </dgm:pt>
    <dgm:pt modelId="{CF2F7F4F-0FDE-4E41-9AA0-A073964EC78D}" type="pres">
      <dgm:prSet presAssocID="{064098D5-3C77-4BC1-8D0F-0CD222B409F4}" presName="hierRoot2" presStyleCnt="0">
        <dgm:presLayoutVars>
          <dgm:hierBranch val="init"/>
        </dgm:presLayoutVars>
      </dgm:prSet>
      <dgm:spPr/>
    </dgm:pt>
    <dgm:pt modelId="{082D480D-4F2C-4D95-887C-897DAB1FAD3C}" type="pres">
      <dgm:prSet presAssocID="{064098D5-3C77-4BC1-8D0F-0CD222B409F4}" presName="rootComposite" presStyleCnt="0"/>
      <dgm:spPr/>
    </dgm:pt>
    <dgm:pt modelId="{FD29B7B8-D0AC-4B47-A07E-93A58AD9AD6D}" type="pres">
      <dgm:prSet presAssocID="{064098D5-3C77-4BC1-8D0F-0CD222B409F4}" presName="rootText" presStyleLbl="node3" presStyleIdx="7" presStyleCnt="8" custLinFactNeighborX="28065" custLinFactNeighborY="187">
        <dgm:presLayoutVars>
          <dgm:chPref val="3"/>
        </dgm:presLayoutVars>
      </dgm:prSet>
      <dgm:spPr/>
    </dgm:pt>
    <dgm:pt modelId="{5F3EA1F1-673F-43DF-BA60-CC02736C3655}" type="pres">
      <dgm:prSet presAssocID="{064098D5-3C77-4BC1-8D0F-0CD222B409F4}" presName="rootConnector" presStyleLbl="node3" presStyleIdx="7" presStyleCnt="8"/>
      <dgm:spPr/>
    </dgm:pt>
    <dgm:pt modelId="{7CA97C7D-F8AD-4DCA-8413-D566DF77B836}" type="pres">
      <dgm:prSet presAssocID="{064098D5-3C77-4BC1-8D0F-0CD222B409F4}" presName="hierChild4" presStyleCnt="0"/>
      <dgm:spPr/>
    </dgm:pt>
    <dgm:pt modelId="{ECB79D55-912D-4BDA-AED6-BD01487F8B3F}" type="pres">
      <dgm:prSet presAssocID="{064098D5-3C77-4BC1-8D0F-0CD222B409F4}" presName="hierChild5" presStyleCnt="0"/>
      <dgm:spPr/>
    </dgm:pt>
    <dgm:pt modelId="{B901500C-C929-4F57-86FD-7DC21D606D4C}" type="pres">
      <dgm:prSet presAssocID="{418E52D1-1DDB-4493-B943-CBE8323CBB7E}" presName="hierChild5" presStyleCnt="0"/>
      <dgm:spPr/>
    </dgm:pt>
    <dgm:pt modelId="{D2026991-F1C7-4AF0-913B-294B9C1214BF}" type="pres">
      <dgm:prSet presAssocID="{D8C4330A-46E6-47A5-B381-2E18B12780ED}" presName="Name37" presStyleLbl="parChTrans1D2" presStyleIdx="3" presStyleCnt="5"/>
      <dgm:spPr/>
    </dgm:pt>
    <dgm:pt modelId="{BE1214A9-7A10-45E2-B55D-5151D6AED1BC}" type="pres">
      <dgm:prSet presAssocID="{57B4571E-92EA-4161-B437-0CD0924EC0FF}" presName="hierRoot2" presStyleCnt="0">
        <dgm:presLayoutVars>
          <dgm:hierBranch val="init"/>
        </dgm:presLayoutVars>
      </dgm:prSet>
      <dgm:spPr/>
    </dgm:pt>
    <dgm:pt modelId="{055F0C30-51E2-48D5-AB08-910D6DAF10BA}" type="pres">
      <dgm:prSet presAssocID="{57B4571E-92EA-4161-B437-0CD0924EC0FF}" presName="rootComposite" presStyleCnt="0"/>
      <dgm:spPr/>
    </dgm:pt>
    <dgm:pt modelId="{9CC535C7-6163-42EB-ABC9-40EB5C1F9412}" type="pres">
      <dgm:prSet presAssocID="{57B4571E-92EA-4161-B437-0CD0924EC0FF}" presName="rootText" presStyleLbl="node2" presStyleIdx="3" presStyleCnt="5">
        <dgm:presLayoutVars>
          <dgm:chPref val="3"/>
        </dgm:presLayoutVars>
      </dgm:prSet>
      <dgm:spPr/>
    </dgm:pt>
    <dgm:pt modelId="{BB36E00F-51E1-4F2C-95E9-625D25BC6E86}" type="pres">
      <dgm:prSet presAssocID="{57B4571E-92EA-4161-B437-0CD0924EC0FF}" presName="rootConnector" presStyleLbl="node2" presStyleIdx="3" presStyleCnt="5"/>
      <dgm:spPr/>
    </dgm:pt>
    <dgm:pt modelId="{10C4A639-0291-4F89-89E4-CDEF1EEE1F2C}" type="pres">
      <dgm:prSet presAssocID="{57B4571E-92EA-4161-B437-0CD0924EC0FF}" presName="hierChild4" presStyleCnt="0"/>
      <dgm:spPr/>
    </dgm:pt>
    <dgm:pt modelId="{D47847C0-972D-4E7F-8B65-B5E0AED2AC44}" type="pres">
      <dgm:prSet presAssocID="{57B4571E-92EA-4161-B437-0CD0924EC0FF}" presName="hierChild5" presStyleCnt="0"/>
      <dgm:spPr/>
    </dgm:pt>
    <dgm:pt modelId="{A6FF23DD-B5F6-41C1-B711-0C270167FEB3}" type="pres">
      <dgm:prSet presAssocID="{DAD709D9-F0DD-4806-B1E9-9583952E18D0}" presName="Name37" presStyleLbl="parChTrans1D2" presStyleIdx="4" presStyleCnt="5"/>
      <dgm:spPr/>
    </dgm:pt>
    <dgm:pt modelId="{FF661496-9120-4317-807C-672B085B0A16}" type="pres">
      <dgm:prSet presAssocID="{04CB027F-F857-471C-B234-376C2B1096AF}" presName="hierRoot2" presStyleCnt="0">
        <dgm:presLayoutVars>
          <dgm:hierBranch val="init"/>
        </dgm:presLayoutVars>
      </dgm:prSet>
      <dgm:spPr/>
    </dgm:pt>
    <dgm:pt modelId="{9B30E936-C456-46D1-AC69-FD0C3E4625A5}" type="pres">
      <dgm:prSet presAssocID="{04CB027F-F857-471C-B234-376C2B1096AF}" presName="rootComposite" presStyleCnt="0"/>
      <dgm:spPr/>
    </dgm:pt>
    <dgm:pt modelId="{13E94D0A-E884-4C1D-B9FF-6F22166AC297}" type="pres">
      <dgm:prSet presAssocID="{04CB027F-F857-471C-B234-376C2B1096AF}" presName="rootText" presStyleLbl="node2" presStyleIdx="4" presStyleCnt="5">
        <dgm:presLayoutVars>
          <dgm:chPref val="3"/>
        </dgm:presLayoutVars>
      </dgm:prSet>
      <dgm:spPr/>
    </dgm:pt>
    <dgm:pt modelId="{D3B48A7A-8D46-4F0F-9D7C-F931D48F1F4F}" type="pres">
      <dgm:prSet presAssocID="{04CB027F-F857-471C-B234-376C2B1096AF}" presName="rootConnector" presStyleLbl="node2" presStyleIdx="4" presStyleCnt="5"/>
      <dgm:spPr/>
    </dgm:pt>
    <dgm:pt modelId="{5D8288B3-F69D-4ABD-8B7C-306A7B8884F0}" type="pres">
      <dgm:prSet presAssocID="{04CB027F-F857-471C-B234-376C2B1096AF}" presName="hierChild4" presStyleCnt="0"/>
      <dgm:spPr/>
    </dgm:pt>
    <dgm:pt modelId="{240F4033-A293-4D96-AE0D-4689051EDC2B}" type="pres">
      <dgm:prSet presAssocID="{04CB027F-F857-471C-B234-376C2B1096AF}" presName="hierChild5" presStyleCnt="0"/>
      <dgm:spPr/>
    </dgm:pt>
    <dgm:pt modelId="{CCD32407-F7CB-448A-B85C-02728376C9DF}" type="pres">
      <dgm:prSet presAssocID="{71D8C243-A144-4ED0-8164-A24D1FC2BCC9}" presName="hierChild3" presStyleCnt="0"/>
      <dgm:spPr/>
    </dgm:pt>
  </dgm:ptLst>
  <dgm:cxnLst>
    <dgm:cxn modelId="{AAE2D804-2516-4E39-8B25-B8A68EF4F563}" type="presOf" srcId="{71D8C243-A144-4ED0-8164-A24D1FC2BCC9}" destId="{1DE39B9D-0F96-4F8D-82B6-AEDC6B2E77A0}" srcOrd="1" destOrd="0" presId="urn:microsoft.com/office/officeart/2005/8/layout/orgChart1"/>
    <dgm:cxn modelId="{F9B7E105-5601-4B15-91BF-C49EF8DA3B65}" type="presOf" srcId="{76212EA6-0147-4098-950E-E3128B03D125}" destId="{A7183CF1-EF3F-4A8E-BFC8-D8C1BEC1172D}" srcOrd="0" destOrd="0" presId="urn:microsoft.com/office/officeart/2005/8/layout/orgChart1"/>
    <dgm:cxn modelId="{4429370C-5911-4F56-A655-E915BC7E6C80}" type="presOf" srcId="{6EAB81CC-2D58-4E3E-875B-1D2C87A73837}" destId="{03B6377B-36C7-4D82-80A9-1952154B698F}" srcOrd="0" destOrd="0" presId="urn:microsoft.com/office/officeart/2005/8/layout/orgChart1"/>
    <dgm:cxn modelId="{6ED79A0C-4F05-4571-8552-1CC41BB1FF37}" srcId="{418E52D1-1DDB-4493-B943-CBE8323CBB7E}" destId="{18D61B56-3B27-4D1A-9604-E095C965877B}" srcOrd="2" destOrd="0" parTransId="{D4F65817-2A8B-48D6-9A0F-E9F4D7354EA6}" sibTransId="{E09DDC8A-3496-4DA0-8823-0802057BB42D}"/>
    <dgm:cxn modelId="{7B8A4B14-EDAF-4791-8C3A-C51E95184FAC}" type="presOf" srcId="{418E52D1-1DDB-4493-B943-CBE8323CBB7E}" destId="{FB539B2B-CD71-4CA8-A50B-FF1A93262FFA}" srcOrd="1" destOrd="0" presId="urn:microsoft.com/office/officeart/2005/8/layout/orgChart1"/>
    <dgm:cxn modelId="{46EFD114-2676-4148-9768-B18C42C7FBA2}" type="presOf" srcId="{04CB027F-F857-471C-B234-376C2B1096AF}" destId="{D3B48A7A-8D46-4F0F-9D7C-F931D48F1F4F}" srcOrd="1" destOrd="0" presId="urn:microsoft.com/office/officeart/2005/8/layout/orgChart1"/>
    <dgm:cxn modelId="{4C80931D-2B26-4D40-AA86-CAB03CF44CE6}" type="presOf" srcId="{BD9876AA-A3F7-4560-9E90-409444D57020}" destId="{B3F46E08-803E-43D6-AE7C-1F0078BA4323}" srcOrd="0" destOrd="0" presId="urn:microsoft.com/office/officeart/2005/8/layout/orgChart1"/>
    <dgm:cxn modelId="{20ABD31D-576A-4BBF-A1AE-0A1928C6AD00}" type="presOf" srcId="{13E4145A-A6C5-46A8-9F97-635332740EF6}" destId="{69E79DD2-6358-4F6E-B886-A90075D711C6}" srcOrd="0" destOrd="0" presId="urn:microsoft.com/office/officeart/2005/8/layout/orgChart1"/>
    <dgm:cxn modelId="{38BF7A1E-B0BF-494A-A51A-FC20E01EBD1C}" type="presOf" srcId="{57B4571E-92EA-4161-B437-0CD0924EC0FF}" destId="{9CC535C7-6163-42EB-ABC9-40EB5C1F9412}" srcOrd="0" destOrd="0" presId="urn:microsoft.com/office/officeart/2005/8/layout/orgChart1"/>
    <dgm:cxn modelId="{3536BD1F-5BD4-41DF-98D7-3B8FD58FC7D4}" type="presOf" srcId="{35F58C09-B86B-48EC-88E9-E46B5D06A91D}" destId="{A7A25BD6-87CF-4ADD-BBC1-09A2872D6A93}" srcOrd="0" destOrd="0" presId="urn:microsoft.com/office/officeart/2005/8/layout/orgChart1"/>
    <dgm:cxn modelId="{C47E5E25-5F76-410D-82E6-5C80161A0A1F}" type="presOf" srcId="{EEFD74E5-0486-4246-9A1B-9C8C8E6C9B66}" destId="{BD6FDDB1-AAD3-4B81-9580-69962E7F5A21}" srcOrd="1" destOrd="0" presId="urn:microsoft.com/office/officeart/2005/8/layout/orgChart1"/>
    <dgm:cxn modelId="{A02EBB2C-6897-4AFC-A7D1-3DD670545C28}" type="presOf" srcId="{76212EA6-0147-4098-950E-E3128B03D125}" destId="{666A7965-F259-4F86-9B12-8B816D79A907}" srcOrd="1" destOrd="0" presId="urn:microsoft.com/office/officeart/2005/8/layout/orgChart1"/>
    <dgm:cxn modelId="{FEEFD12C-4095-4688-87F7-96EE97FB59B2}" type="presOf" srcId="{DF658301-9EF4-4375-8F7D-4842293D6572}" destId="{8A1603CC-1B31-4C9D-9031-55D33EB76B2F}" srcOrd="0" destOrd="0" presId="urn:microsoft.com/office/officeart/2005/8/layout/orgChart1"/>
    <dgm:cxn modelId="{CD6AB75D-F7EC-4482-BAFC-A16217564E17}" type="presOf" srcId="{87CE8A81-E438-43F8-929B-226D4FD475BE}" destId="{91DA3273-AD20-4389-B2C3-D403026A4FF2}" srcOrd="0" destOrd="0" presId="urn:microsoft.com/office/officeart/2005/8/layout/orgChart1"/>
    <dgm:cxn modelId="{DFE91C44-6BF7-45F6-8E16-7594623F7730}" srcId="{45F9D056-5BCB-41F1-8EA7-8C2570C323D0}" destId="{13E4145A-A6C5-46A8-9F97-635332740EF6}" srcOrd="3" destOrd="0" parTransId="{87CE8A81-E438-43F8-929B-226D4FD475BE}" sibTransId="{DA7167CB-FDE8-4521-A4B5-25DD4720A28E}"/>
    <dgm:cxn modelId="{27844A69-4E24-4A0B-ACA0-93F177B02EA6}" type="presOf" srcId="{EF29E924-1FAE-47F9-8E86-D67BE2DCBB81}" destId="{35D95530-3078-4F4D-9440-7AF679829D46}" srcOrd="1" destOrd="0" presId="urn:microsoft.com/office/officeart/2005/8/layout/orgChart1"/>
    <dgm:cxn modelId="{968F3A50-CA2D-4927-A3DB-847235B5D5E5}" type="presOf" srcId="{D1AD3E24-5530-4A9C-A0B2-2D63791B84E1}" destId="{ACB447AF-090D-485C-9A4F-4F96C9C87CCF}" srcOrd="0" destOrd="0" presId="urn:microsoft.com/office/officeart/2005/8/layout/orgChart1"/>
    <dgm:cxn modelId="{55EE7771-CFE8-4455-8A43-CE31BB98AD7A}" type="presOf" srcId="{19BF2532-0426-4A8A-9366-69F031D9F1F9}" destId="{A1F97E12-AEBB-428E-8AA1-97278E43C6A8}" srcOrd="0" destOrd="0" presId="urn:microsoft.com/office/officeart/2005/8/layout/orgChart1"/>
    <dgm:cxn modelId="{78D41974-4173-422C-91CE-542940864BF8}" srcId="{418E52D1-1DDB-4493-B943-CBE8323CBB7E}" destId="{064098D5-3C77-4BC1-8D0F-0CD222B409F4}" srcOrd="3" destOrd="0" parTransId="{6EAB81CC-2D58-4E3E-875B-1D2C87A73837}" sibTransId="{2CFAE302-08F8-4B73-8ADE-F4E732821753}"/>
    <dgm:cxn modelId="{4EABAD54-909C-4A54-8C8F-5626281A7A37}" type="presOf" srcId="{38B3C19A-35E0-4469-9D49-AE15F2A03C2E}" destId="{E3E66259-4F11-42CE-836B-30D7EF422940}" srcOrd="0" destOrd="0" presId="urn:microsoft.com/office/officeart/2005/8/layout/orgChart1"/>
    <dgm:cxn modelId="{20141A76-36EE-4013-9608-88ADDE1288D8}" type="presOf" srcId="{18D61B56-3B27-4D1A-9604-E095C965877B}" destId="{28F92C02-B5CA-420F-A596-D68CB53875CB}" srcOrd="0" destOrd="0" presId="urn:microsoft.com/office/officeart/2005/8/layout/orgChart1"/>
    <dgm:cxn modelId="{123AFD76-32E3-41D1-BE54-D47604742DA8}" srcId="{71D8C243-A144-4ED0-8164-A24D1FC2BCC9}" destId="{418E52D1-1DDB-4493-B943-CBE8323CBB7E}" srcOrd="2" destOrd="0" parTransId="{BD9876AA-A3F7-4560-9E90-409444D57020}" sibTransId="{40A616A4-7C3F-44E4-A386-A445D282B003}"/>
    <dgm:cxn modelId="{51424057-19E2-4E87-B568-03CDD5820842}" srcId="{71D8C243-A144-4ED0-8164-A24D1FC2BCC9}" destId="{04CB027F-F857-471C-B234-376C2B1096AF}" srcOrd="4" destOrd="0" parTransId="{DAD709D9-F0DD-4806-B1E9-9583952E18D0}" sibTransId="{AC562733-56AC-4F0F-AED7-B8B0EEDCFF5D}"/>
    <dgm:cxn modelId="{00FDC157-D5E9-4420-8884-1DF0FE478A8A}" type="presOf" srcId="{18D61B56-3B27-4D1A-9604-E095C965877B}" destId="{75C97CBC-79D7-4F9F-A172-C4566BD019B9}" srcOrd="1" destOrd="0" presId="urn:microsoft.com/office/officeart/2005/8/layout/orgChart1"/>
    <dgm:cxn modelId="{DF859F7F-A876-4F5E-A386-A0BE58DD102A}" type="presOf" srcId="{F217F829-504B-4F0D-B2BB-FE2F7B356C17}" destId="{5BA204FD-0FC9-4139-8A77-8E4729BDB447}" srcOrd="1" destOrd="0" presId="urn:microsoft.com/office/officeart/2005/8/layout/orgChart1"/>
    <dgm:cxn modelId="{3CA31383-6FF6-4FA8-B007-0B45B1456B6D}" srcId="{45F9D056-5BCB-41F1-8EA7-8C2570C323D0}" destId="{EEFD74E5-0486-4246-9A1B-9C8C8E6C9B66}" srcOrd="0" destOrd="0" parTransId="{35F58C09-B86B-48EC-88E9-E46B5D06A91D}" sibTransId="{DC28C44D-63A1-4ABB-807D-1E33713CD93E}"/>
    <dgm:cxn modelId="{315C688B-DA8E-424E-87AE-A4FAFF8F1528}" srcId="{DF658301-9EF4-4375-8F7D-4842293D6572}" destId="{71D8C243-A144-4ED0-8164-A24D1FC2BCC9}" srcOrd="0" destOrd="0" parTransId="{F2285DEA-9370-4419-ADF7-CC1550113CC9}" sibTransId="{9C9D0121-AEC4-496F-B698-F251A86DC5FD}"/>
    <dgm:cxn modelId="{2DC43D8C-9CCE-4DB7-B3B8-039377E4A0B5}" type="presOf" srcId="{45F9D056-5BCB-41F1-8EA7-8C2570C323D0}" destId="{29729026-8950-4708-8E17-C9F680AA6E6A}" srcOrd="1" destOrd="0" presId="urn:microsoft.com/office/officeart/2005/8/layout/orgChart1"/>
    <dgm:cxn modelId="{1743BD91-95A6-4710-BEA6-05630235B31E}" type="presOf" srcId="{EEFD74E5-0486-4246-9A1B-9C8C8E6C9B66}" destId="{0643F175-26F8-4528-82F0-7AF3946BA0A5}" srcOrd="0" destOrd="0" presId="urn:microsoft.com/office/officeart/2005/8/layout/orgChart1"/>
    <dgm:cxn modelId="{5D8B4594-97AD-4341-BB4D-ADD9EA85F17B}" type="presOf" srcId="{45F9D056-5BCB-41F1-8EA7-8C2570C323D0}" destId="{4EBF96D5-FAFF-40F8-9828-53A0FBDC5CD2}" srcOrd="0" destOrd="0" presId="urn:microsoft.com/office/officeart/2005/8/layout/orgChart1"/>
    <dgm:cxn modelId="{1EC60596-9667-4D18-A5D4-72C2E39F4345}" type="presOf" srcId="{EF29E924-1FAE-47F9-8E86-D67BE2DCBB81}" destId="{DED6DD25-7FEF-4AC0-A025-B3C38079F67B}" srcOrd="0" destOrd="0" presId="urn:microsoft.com/office/officeart/2005/8/layout/orgChart1"/>
    <dgm:cxn modelId="{AFA1D096-1F03-4B71-89C8-562F5FF2E3CE}" type="presOf" srcId="{9D912F95-A9CB-4B64-944F-884F4073FC6B}" destId="{D12345E2-2654-4F29-8599-B0C9B6669716}" srcOrd="0" destOrd="0" presId="urn:microsoft.com/office/officeart/2005/8/layout/orgChart1"/>
    <dgm:cxn modelId="{E019B798-CAAE-44A6-B3FD-560E7FE9BCFF}" srcId="{418E52D1-1DDB-4493-B943-CBE8323CBB7E}" destId="{EF29E924-1FAE-47F9-8E86-D67BE2DCBB81}" srcOrd="0" destOrd="0" parTransId="{9D912F95-A9CB-4B64-944F-884F4073FC6B}" sibTransId="{117EB763-6942-405B-B8E6-23B23BA9D345}"/>
    <dgm:cxn modelId="{85A84DA1-B6AD-4C38-99DA-A6CD565C9C64}" type="presOf" srcId="{D1AD3E24-5530-4A9C-A0B2-2D63791B84E1}" destId="{9F340836-1E7C-4CCF-88A1-63B35D9B61D7}" srcOrd="1" destOrd="0" presId="urn:microsoft.com/office/officeart/2005/8/layout/orgChart1"/>
    <dgm:cxn modelId="{34521AA2-B85E-4E0D-83E4-9134CCE54586}" type="presOf" srcId="{13E4145A-A6C5-46A8-9F97-635332740EF6}" destId="{6BA0FE52-740F-4FDD-B710-6D5C61D521C0}" srcOrd="1" destOrd="0" presId="urn:microsoft.com/office/officeart/2005/8/layout/orgChart1"/>
    <dgm:cxn modelId="{701AE8A2-52F2-44E9-BC44-686B784F0679}" srcId="{71D8C243-A144-4ED0-8164-A24D1FC2BCC9}" destId="{38B3C19A-35E0-4469-9D49-AE15F2A03C2E}" srcOrd="0" destOrd="0" parTransId="{21C1890C-8692-410B-AD18-61C8700D02E7}" sibTransId="{74DEFF7F-AE67-405D-8133-3DF36D578DC4}"/>
    <dgm:cxn modelId="{0CE18EB0-AF32-4213-8688-BA9BD9F97790}" srcId="{45F9D056-5BCB-41F1-8EA7-8C2570C323D0}" destId="{F217F829-504B-4F0D-B2BB-FE2F7B356C17}" srcOrd="1" destOrd="0" parTransId="{573D584E-09D5-438E-A0F3-5C75AC0789F5}" sibTransId="{88CE1A72-C122-4E73-90AB-B4629FC54C5D}"/>
    <dgm:cxn modelId="{572276B3-0674-4650-A9B3-77494990BEBA}" type="presOf" srcId="{21C1890C-8692-410B-AD18-61C8700D02E7}" destId="{C054DB3D-E142-4BBC-AFC0-06039E6CE685}" srcOrd="0" destOrd="0" presId="urn:microsoft.com/office/officeart/2005/8/layout/orgChart1"/>
    <dgm:cxn modelId="{413049B5-E60E-4889-B519-A0DCED0B3AFE}" type="presOf" srcId="{D8C4330A-46E6-47A5-B381-2E18B12780ED}" destId="{D2026991-F1C7-4AF0-913B-294B9C1214BF}" srcOrd="0" destOrd="0" presId="urn:microsoft.com/office/officeart/2005/8/layout/orgChart1"/>
    <dgm:cxn modelId="{7A781EBA-110A-4006-94FE-521A896CAC06}" type="presOf" srcId="{57B4571E-92EA-4161-B437-0CD0924EC0FF}" destId="{BB36E00F-51E1-4F2C-95E9-625D25BC6E86}" srcOrd="1" destOrd="0" presId="urn:microsoft.com/office/officeart/2005/8/layout/orgChart1"/>
    <dgm:cxn modelId="{6636D6C2-C6A0-4188-85A4-42FBE9439FBD}" type="presOf" srcId="{4CAB0569-55C1-4F80-808A-D12B55C35D5A}" destId="{E5E2A311-2873-40E8-AF3A-3F5B57DEBEDB}" srcOrd="0" destOrd="0" presId="urn:microsoft.com/office/officeart/2005/8/layout/orgChart1"/>
    <dgm:cxn modelId="{16BBE7C9-FFAE-4E69-A0D9-D69CC3EFF782}" type="presOf" srcId="{F217F829-504B-4F0D-B2BB-FE2F7B356C17}" destId="{7D9813D6-AACD-406F-8678-9A74A533786A}" srcOrd="0" destOrd="0" presId="urn:microsoft.com/office/officeart/2005/8/layout/orgChart1"/>
    <dgm:cxn modelId="{59908BCB-084B-46F9-AA56-91697E4D68BF}" type="presOf" srcId="{D4F65817-2A8B-48D6-9A0F-E9F4D7354EA6}" destId="{83AFFFED-AE4C-4B1F-9B22-F9F05D5A1985}" srcOrd="0" destOrd="0" presId="urn:microsoft.com/office/officeart/2005/8/layout/orgChart1"/>
    <dgm:cxn modelId="{640B81CE-9C86-431A-B9DC-12D9E9D43E2B}" type="presOf" srcId="{71D8C243-A144-4ED0-8164-A24D1FC2BCC9}" destId="{0C9F378F-4A3C-4908-9D89-058D1E2732F9}" srcOrd="0" destOrd="0" presId="urn:microsoft.com/office/officeart/2005/8/layout/orgChart1"/>
    <dgm:cxn modelId="{BEA5E0CF-B586-46FF-8911-5CC33A6B4764}" srcId="{71D8C243-A144-4ED0-8164-A24D1FC2BCC9}" destId="{45F9D056-5BCB-41F1-8EA7-8C2570C323D0}" srcOrd="1" destOrd="0" parTransId="{19BF2532-0426-4A8A-9366-69F031D9F1F9}" sibTransId="{F4336DD1-7072-45E0-9B75-38E7DF29289B}"/>
    <dgm:cxn modelId="{69323FD6-7702-413B-AC72-4C96D95DA27D}" type="presOf" srcId="{064098D5-3C77-4BC1-8D0F-0CD222B409F4}" destId="{5F3EA1F1-673F-43DF-BA60-CC02736C3655}" srcOrd="1" destOrd="0" presId="urn:microsoft.com/office/officeart/2005/8/layout/orgChart1"/>
    <dgm:cxn modelId="{7F8E1DDD-F57D-4F0C-96A4-D4CB91F6258F}" srcId="{71D8C243-A144-4ED0-8164-A24D1FC2BCC9}" destId="{57B4571E-92EA-4161-B437-0CD0924EC0FF}" srcOrd="3" destOrd="0" parTransId="{D8C4330A-46E6-47A5-B381-2E18B12780ED}" sibTransId="{EAAC012B-5CF2-472F-9BAA-EA6DD88750AD}"/>
    <dgm:cxn modelId="{12D696DE-EB5E-4A5D-9E7B-B8A8C545500F}" type="presOf" srcId="{DAD709D9-F0DD-4806-B1E9-9583952E18D0}" destId="{A6FF23DD-B5F6-41C1-B711-0C270167FEB3}" srcOrd="0" destOrd="0" presId="urn:microsoft.com/office/officeart/2005/8/layout/orgChart1"/>
    <dgm:cxn modelId="{87F9A4DF-15D2-4B99-991B-167B7C161CDC}" srcId="{418E52D1-1DDB-4493-B943-CBE8323CBB7E}" destId="{76212EA6-0147-4098-950E-E3128B03D125}" srcOrd="1" destOrd="0" parTransId="{4877BC92-AE61-4FE1-B9CA-01BBB7A5BA34}" sibTransId="{81B8FA89-1549-4B73-A97E-2A7CE9700FA0}"/>
    <dgm:cxn modelId="{0E0DF7E2-83B5-4482-8227-099AA64797B4}" srcId="{45F9D056-5BCB-41F1-8EA7-8C2570C323D0}" destId="{D1AD3E24-5530-4A9C-A0B2-2D63791B84E1}" srcOrd="2" destOrd="0" parTransId="{4CAB0569-55C1-4F80-808A-D12B55C35D5A}" sibTransId="{541F35CA-4BF7-43D6-A748-D5556AE415BF}"/>
    <dgm:cxn modelId="{3EC420E9-3588-4B58-912C-8A4269F625E6}" type="presOf" srcId="{064098D5-3C77-4BC1-8D0F-0CD222B409F4}" destId="{FD29B7B8-D0AC-4B47-A07E-93A58AD9AD6D}" srcOrd="0" destOrd="0" presId="urn:microsoft.com/office/officeart/2005/8/layout/orgChart1"/>
    <dgm:cxn modelId="{8DBDCFEC-A605-46FF-A1AE-11B45ECFAA78}" type="presOf" srcId="{38B3C19A-35E0-4469-9D49-AE15F2A03C2E}" destId="{E6E1587F-3CE2-4365-86A9-89B56BE122B2}" srcOrd="1" destOrd="0" presId="urn:microsoft.com/office/officeart/2005/8/layout/orgChart1"/>
    <dgm:cxn modelId="{BB7081ED-82D9-4BCB-91AF-A1EB15697390}" type="presOf" srcId="{418E52D1-1DDB-4493-B943-CBE8323CBB7E}" destId="{2D03390F-0D5C-47E7-B5F7-D96EEF1F1259}" srcOrd="0" destOrd="0" presId="urn:microsoft.com/office/officeart/2005/8/layout/orgChart1"/>
    <dgm:cxn modelId="{FC1C09F1-22DC-45A7-8178-CA24DBF8EDC0}" type="presOf" srcId="{573D584E-09D5-438E-A0F3-5C75AC0789F5}" destId="{E9A83B7D-D98E-49E9-B30F-29D3D963BD6A}" srcOrd="0" destOrd="0" presId="urn:microsoft.com/office/officeart/2005/8/layout/orgChart1"/>
    <dgm:cxn modelId="{445113F5-F883-4EC1-8D84-4C9E009B0DFE}" type="presOf" srcId="{04CB027F-F857-471C-B234-376C2B1096AF}" destId="{13E94D0A-E884-4C1D-B9FF-6F22166AC297}" srcOrd="0" destOrd="0" presId="urn:microsoft.com/office/officeart/2005/8/layout/orgChart1"/>
    <dgm:cxn modelId="{1C4E1DFA-0996-43EA-BE7A-82632FCD757A}" type="presOf" srcId="{4877BC92-AE61-4FE1-B9CA-01BBB7A5BA34}" destId="{57F9683C-7B6B-45E0-9260-866E0625EE9A}" srcOrd="0" destOrd="0" presId="urn:microsoft.com/office/officeart/2005/8/layout/orgChart1"/>
    <dgm:cxn modelId="{AD4C8B0E-CDCE-46AA-8346-A3D85A843BD1}" type="presParOf" srcId="{8A1603CC-1B31-4C9D-9031-55D33EB76B2F}" destId="{0C309809-6E23-4B7A-ACA8-7D013E902CA2}" srcOrd="0" destOrd="0" presId="urn:microsoft.com/office/officeart/2005/8/layout/orgChart1"/>
    <dgm:cxn modelId="{791A8D29-195A-451F-BA86-ECF6D2B4967C}" type="presParOf" srcId="{0C309809-6E23-4B7A-ACA8-7D013E902CA2}" destId="{255AA11C-534C-451A-9A44-44B24DEFA69A}" srcOrd="0" destOrd="0" presId="urn:microsoft.com/office/officeart/2005/8/layout/orgChart1"/>
    <dgm:cxn modelId="{2EA270FF-7084-4DB9-A91A-4ABA0A28A25D}" type="presParOf" srcId="{255AA11C-534C-451A-9A44-44B24DEFA69A}" destId="{0C9F378F-4A3C-4908-9D89-058D1E2732F9}" srcOrd="0" destOrd="0" presId="urn:microsoft.com/office/officeart/2005/8/layout/orgChart1"/>
    <dgm:cxn modelId="{CD1C3F22-8613-4C15-80DF-460505AE05FE}" type="presParOf" srcId="{255AA11C-534C-451A-9A44-44B24DEFA69A}" destId="{1DE39B9D-0F96-4F8D-82B6-AEDC6B2E77A0}" srcOrd="1" destOrd="0" presId="urn:microsoft.com/office/officeart/2005/8/layout/orgChart1"/>
    <dgm:cxn modelId="{46FAB975-E1A7-44C4-86E9-3081765D5E08}" type="presParOf" srcId="{0C309809-6E23-4B7A-ACA8-7D013E902CA2}" destId="{8EFF35FC-7538-4A04-8B2F-E946DBDA3BD5}" srcOrd="1" destOrd="0" presId="urn:microsoft.com/office/officeart/2005/8/layout/orgChart1"/>
    <dgm:cxn modelId="{F2E11D8C-8CFD-4E8C-8AB2-1ABF6CF6C92E}" type="presParOf" srcId="{8EFF35FC-7538-4A04-8B2F-E946DBDA3BD5}" destId="{C054DB3D-E142-4BBC-AFC0-06039E6CE685}" srcOrd="0" destOrd="0" presId="urn:microsoft.com/office/officeart/2005/8/layout/orgChart1"/>
    <dgm:cxn modelId="{28E1BB0C-97EC-43B1-B391-D2F440F4ED0D}" type="presParOf" srcId="{8EFF35FC-7538-4A04-8B2F-E946DBDA3BD5}" destId="{40C27C33-D039-4799-B50B-302CAAE1F479}" srcOrd="1" destOrd="0" presId="urn:microsoft.com/office/officeart/2005/8/layout/orgChart1"/>
    <dgm:cxn modelId="{64D12D0B-9B77-41ED-BCCC-81B651C1D18E}" type="presParOf" srcId="{40C27C33-D039-4799-B50B-302CAAE1F479}" destId="{275169AF-5DA7-4348-BB6A-14B82DAE8A5F}" srcOrd="0" destOrd="0" presId="urn:microsoft.com/office/officeart/2005/8/layout/orgChart1"/>
    <dgm:cxn modelId="{B098EAD8-DAD6-4499-8CED-55CEFB2374D3}" type="presParOf" srcId="{275169AF-5DA7-4348-BB6A-14B82DAE8A5F}" destId="{E3E66259-4F11-42CE-836B-30D7EF422940}" srcOrd="0" destOrd="0" presId="urn:microsoft.com/office/officeart/2005/8/layout/orgChart1"/>
    <dgm:cxn modelId="{DC3E93CE-0EB8-4D7B-8B67-938118D96D4C}" type="presParOf" srcId="{275169AF-5DA7-4348-BB6A-14B82DAE8A5F}" destId="{E6E1587F-3CE2-4365-86A9-89B56BE122B2}" srcOrd="1" destOrd="0" presId="urn:microsoft.com/office/officeart/2005/8/layout/orgChart1"/>
    <dgm:cxn modelId="{FAB88258-A96D-4145-8429-C7E06BC5B784}" type="presParOf" srcId="{40C27C33-D039-4799-B50B-302CAAE1F479}" destId="{03008317-AB20-4C48-9CAB-0AD63C7B299C}" srcOrd="1" destOrd="0" presId="urn:microsoft.com/office/officeart/2005/8/layout/orgChart1"/>
    <dgm:cxn modelId="{2C4E6285-9C99-4621-80AD-A329CB0DF963}" type="presParOf" srcId="{40C27C33-D039-4799-B50B-302CAAE1F479}" destId="{46E02B02-05F5-4915-9774-D87F37E41E41}" srcOrd="2" destOrd="0" presId="urn:microsoft.com/office/officeart/2005/8/layout/orgChart1"/>
    <dgm:cxn modelId="{F05EE24A-F396-409B-9B29-99F233CF87B7}" type="presParOf" srcId="{8EFF35FC-7538-4A04-8B2F-E946DBDA3BD5}" destId="{A1F97E12-AEBB-428E-8AA1-97278E43C6A8}" srcOrd="2" destOrd="0" presId="urn:microsoft.com/office/officeart/2005/8/layout/orgChart1"/>
    <dgm:cxn modelId="{CCE3EDBB-B426-49B5-AFE7-68FC0F40870C}" type="presParOf" srcId="{8EFF35FC-7538-4A04-8B2F-E946DBDA3BD5}" destId="{DBC1C0AA-63D1-4976-9CFC-5B4DE8ECDE41}" srcOrd="3" destOrd="0" presId="urn:microsoft.com/office/officeart/2005/8/layout/orgChart1"/>
    <dgm:cxn modelId="{9E9D9E7E-1C9B-46F8-B68D-825A2F262700}" type="presParOf" srcId="{DBC1C0AA-63D1-4976-9CFC-5B4DE8ECDE41}" destId="{8FB37A22-320B-4C32-9AF8-DBEFE5F57F93}" srcOrd="0" destOrd="0" presId="urn:microsoft.com/office/officeart/2005/8/layout/orgChart1"/>
    <dgm:cxn modelId="{14EFEF50-43E8-4154-B71F-563FE5E03265}" type="presParOf" srcId="{8FB37A22-320B-4C32-9AF8-DBEFE5F57F93}" destId="{4EBF96D5-FAFF-40F8-9828-53A0FBDC5CD2}" srcOrd="0" destOrd="0" presId="urn:microsoft.com/office/officeart/2005/8/layout/orgChart1"/>
    <dgm:cxn modelId="{D4A06513-F0CF-4097-AC1C-7E7A8260B565}" type="presParOf" srcId="{8FB37A22-320B-4C32-9AF8-DBEFE5F57F93}" destId="{29729026-8950-4708-8E17-C9F680AA6E6A}" srcOrd="1" destOrd="0" presId="urn:microsoft.com/office/officeart/2005/8/layout/orgChart1"/>
    <dgm:cxn modelId="{9A7EE593-46D2-457F-B1CA-48C863E1E6B2}" type="presParOf" srcId="{DBC1C0AA-63D1-4976-9CFC-5B4DE8ECDE41}" destId="{C945FFAC-14BC-4600-B7C5-78077F819077}" srcOrd="1" destOrd="0" presId="urn:microsoft.com/office/officeart/2005/8/layout/orgChart1"/>
    <dgm:cxn modelId="{79FCFC11-F9A3-4A15-9F6A-D2358CF4953E}" type="presParOf" srcId="{C945FFAC-14BC-4600-B7C5-78077F819077}" destId="{A7A25BD6-87CF-4ADD-BBC1-09A2872D6A93}" srcOrd="0" destOrd="0" presId="urn:microsoft.com/office/officeart/2005/8/layout/orgChart1"/>
    <dgm:cxn modelId="{072B7C97-DC2E-4940-8CFF-A9BD03C32349}" type="presParOf" srcId="{C945FFAC-14BC-4600-B7C5-78077F819077}" destId="{DF084DF3-5D48-43A4-B067-2B681E6CFF81}" srcOrd="1" destOrd="0" presId="urn:microsoft.com/office/officeart/2005/8/layout/orgChart1"/>
    <dgm:cxn modelId="{836558D0-56DA-43B8-BC0A-DE34BBC0AD05}" type="presParOf" srcId="{DF084DF3-5D48-43A4-B067-2B681E6CFF81}" destId="{103A6AC7-E395-460A-88CB-9373E3FF61E8}" srcOrd="0" destOrd="0" presId="urn:microsoft.com/office/officeart/2005/8/layout/orgChart1"/>
    <dgm:cxn modelId="{FE80E828-6365-4834-AD4D-9E391B7A2933}" type="presParOf" srcId="{103A6AC7-E395-460A-88CB-9373E3FF61E8}" destId="{0643F175-26F8-4528-82F0-7AF3946BA0A5}" srcOrd="0" destOrd="0" presId="urn:microsoft.com/office/officeart/2005/8/layout/orgChart1"/>
    <dgm:cxn modelId="{EDCE0DE1-97F9-44CA-8080-038658DFA706}" type="presParOf" srcId="{103A6AC7-E395-460A-88CB-9373E3FF61E8}" destId="{BD6FDDB1-AAD3-4B81-9580-69962E7F5A21}" srcOrd="1" destOrd="0" presId="urn:microsoft.com/office/officeart/2005/8/layout/orgChart1"/>
    <dgm:cxn modelId="{EBD88ED0-781F-414C-A84E-8E2207F9FF67}" type="presParOf" srcId="{DF084DF3-5D48-43A4-B067-2B681E6CFF81}" destId="{1FFE3BED-736A-4F00-88B6-8B905F677893}" srcOrd="1" destOrd="0" presId="urn:microsoft.com/office/officeart/2005/8/layout/orgChart1"/>
    <dgm:cxn modelId="{E8EC3579-8377-4EDE-A09B-2E318B8E58E3}" type="presParOf" srcId="{DF084DF3-5D48-43A4-B067-2B681E6CFF81}" destId="{4190F13C-FC15-4ED4-88D8-2BB6BD4B19F9}" srcOrd="2" destOrd="0" presId="urn:microsoft.com/office/officeart/2005/8/layout/orgChart1"/>
    <dgm:cxn modelId="{441D611A-B82C-4966-8A87-27A6F7B52F36}" type="presParOf" srcId="{C945FFAC-14BC-4600-B7C5-78077F819077}" destId="{E9A83B7D-D98E-49E9-B30F-29D3D963BD6A}" srcOrd="2" destOrd="0" presId="urn:microsoft.com/office/officeart/2005/8/layout/orgChart1"/>
    <dgm:cxn modelId="{541B6E70-FCA5-421F-8878-C7844F65422B}" type="presParOf" srcId="{C945FFAC-14BC-4600-B7C5-78077F819077}" destId="{CD34F55D-8975-45F4-9EE0-568B73D50231}" srcOrd="3" destOrd="0" presId="urn:microsoft.com/office/officeart/2005/8/layout/orgChart1"/>
    <dgm:cxn modelId="{6A6AD35F-5892-44D4-85E3-557A19BACC08}" type="presParOf" srcId="{CD34F55D-8975-45F4-9EE0-568B73D50231}" destId="{881C83BA-E3C5-4EE9-A090-9C117FBB6A3B}" srcOrd="0" destOrd="0" presId="urn:microsoft.com/office/officeart/2005/8/layout/orgChart1"/>
    <dgm:cxn modelId="{841A7B35-1FE0-44E5-9E0C-75FF352D314D}" type="presParOf" srcId="{881C83BA-E3C5-4EE9-A090-9C117FBB6A3B}" destId="{7D9813D6-AACD-406F-8678-9A74A533786A}" srcOrd="0" destOrd="0" presId="urn:microsoft.com/office/officeart/2005/8/layout/orgChart1"/>
    <dgm:cxn modelId="{6983EE0E-5C03-4F56-87F4-B9BE24DD01B7}" type="presParOf" srcId="{881C83BA-E3C5-4EE9-A090-9C117FBB6A3B}" destId="{5BA204FD-0FC9-4139-8A77-8E4729BDB447}" srcOrd="1" destOrd="0" presId="urn:microsoft.com/office/officeart/2005/8/layout/orgChart1"/>
    <dgm:cxn modelId="{C5B4C13A-EC19-46DA-8678-135AE9E568D7}" type="presParOf" srcId="{CD34F55D-8975-45F4-9EE0-568B73D50231}" destId="{A252372C-8090-414C-8E92-4625ED2DB15F}" srcOrd="1" destOrd="0" presId="urn:microsoft.com/office/officeart/2005/8/layout/orgChart1"/>
    <dgm:cxn modelId="{666318FD-5123-4C9B-A851-CF8F977C0965}" type="presParOf" srcId="{CD34F55D-8975-45F4-9EE0-568B73D50231}" destId="{CC01B349-5FF3-4793-87CA-366DB508AF71}" srcOrd="2" destOrd="0" presId="urn:microsoft.com/office/officeart/2005/8/layout/orgChart1"/>
    <dgm:cxn modelId="{9D749851-EACA-4818-B9DE-4A2DDFD1F8CB}" type="presParOf" srcId="{C945FFAC-14BC-4600-B7C5-78077F819077}" destId="{E5E2A311-2873-40E8-AF3A-3F5B57DEBEDB}" srcOrd="4" destOrd="0" presId="urn:microsoft.com/office/officeart/2005/8/layout/orgChart1"/>
    <dgm:cxn modelId="{222BC145-633A-4552-994C-DA517F1D1022}" type="presParOf" srcId="{C945FFAC-14BC-4600-B7C5-78077F819077}" destId="{1DF852D3-FF66-4D51-ABE4-29DEAA06A5BE}" srcOrd="5" destOrd="0" presId="urn:microsoft.com/office/officeart/2005/8/layout/orgChart1"/>
    <dgm:cxn modelId="{486E505A-19F9-47C0-9251-FD23E9B85F2E}" type="presParOf" srcId="{1DF852D3-FF66-4D51-ABE4-29DEAA06A5BE}" destId="{EEF80FB3-061C-4D84-825C-9C0669458263}" srcOrd="0" destOrd="0" presId="urn:microsoft.com/office/officeart/2005/8/layout/orgChart1"/>
    <dgm:cxn modelId="{13BE8C4A-FD4E-429E-9C7F-07A6DB985265}" type="presParOf" srcId="{EEF80FB3-061C-4D84-825C-9C0669458263}" destId="{ACB447AF-090D-485C-9A4F-4F96C9C87CCF}" srcOrd="0" destOrd="0" presId="urn:microsoft.com/office/officeart/2005/8/layout/orgChart1"/>
    <dgm:cxn modelId="{0577BBC2-AC63-41C8-9EAB-A644B13E61BE}" type="presParOf" srcId="{EEF80FB3-061C-4D84-825C-9C0669458263}" destId="{9F340836-1E7C-4CCF-88A1-63B35D9B61D7}" srcOrd="1" destOrd="0" presId="urn:microsoft.com/office/officeart/2005/8/layout/orgChart1"/>
    <dgm:cxn modelId="{54EA6691-2D97-4AFA-84D1-1C5A2E8A2109}" type="presParOf" srcId="{1DF852D3-FF66-4D51-ABE4-29DEAA06A5BE}" destId="{FB2F066B-B75F-4A86-AEC1-04518DB2A5C2}" srcOrd="1" destOrd="0" presId="urn:microsoft.com/office/officeart/2005/8/layout/orgChart1"/>
    <dgm:cxn modelId="{08DD83E9-4840-478C-B952-0A274F3F315B}" type="presParOf" srcId="{1DF852D3-FF66-4D51-ABE4-29DEAA06A5BE}" destId="{3A5932DB-8720-4B87-951D-9289EEA0D40F}" srcOrd="2" destOrd="0" presId="urn:microsoft.com/office/officeart/2005/8/layout/orgChart1"/>
    <dgm:cxn modelId="{86FA2068-777A-4257-824F-454B4AA933A2}" type="presParOf" srcId="{C945FFAC-14BC-4600-B7C5-78077F819077}" destId="{91DA3273-AD20-4389-B2C3-D403026A4FF2}" srcOrd="6" destOrd="0" presId="urn:microsoft.com/office/officeart/2005/8/layout/orgChart1"/>
    <dgm:cxn modelId="{4802EBDB-E52F-4202-A777-BC30E15BFAA3}" type="presParOf" srcId="{C945FFAC-14BC-4600-B7C5-78077F819077}" destId="{013371AD-F447-45A3-AE27-D54E3C0AB030}" srcOrd="7" destOrd="0" presId="urn:microsoft.com/office/officeart/2005/8/layout/orgChart1"/>
    <dgm:cxn modelId="{36DD12ED-9854-48D6-8DD2-7FB8E08BAF7D}" type="presParOf" srcId="{013371AD-F447-45A3-AE27-D54E3C0AB030}" destId="{A9B8BFBF-1AEC-4025-93E0-6EB2D85433C0}" srcOrd="0" destOrd="0" presId="urn:microsoft.com/office/officeart/2005/8/layout/orgChart1"/>
    <dgm:cxn modelId="{9748FCCA-3923-4607-A0D4-E8E815DF3182}" type="presParOf" srcId="{A9B8BFBF-1AEC-4025-93E0-6EB2D85433C0}" destId="{69E79DD2-6358-4F6E-B886-A90075D711C6}" srcOrd="0" destOrd="0" presId="urn:microsoft.com/office/officeart/2005/8/layout/orgChart1"/>
    <dgm:cxn modelId="{FD891BEA-543E-4478-A642-40ED17B8A242}" type="presParOf" srcId="{A9B8BFBF-1AEC-4025-93E0-6EB2D85433C0}" destId="{6BA0FE52-740F-4FDD-B710-6D5C61D521C0}" srcOrd="1" destOrd="0" presId="urn:microsoft.com/office/officeart/2005/8/layout/orgChart1"/>
    <dgm:cxn modelId="{7DD35F7C-653F-4327-A605-3C1203544D08}" type="presParOf" srcId="{013371AD-F447-45A3-AE27-D54E3C0AB030}" destId="{B4E5FEDC-2BF3-4097-A636-EE579ECCD3DF}" srcOrd="1" destOrd="0" presId="urn:microsoft.com/office/officeart/2005/8/layout/orgChart1"/>
    <dgm:cxn modelId="{4A69FE3C-5CA0-4DC7-90AF-95D6ECCD1B03}" type="presParOf" srcId="{013371AD-F447-45A3-AE27-D54E3C0AB030}" destId="{FC46DD14-9D7A-4FFF-A58D-2424F3777F3F}" srcOrd="2" destOrd="0" presId="urn:microsoft.com/office/officeart/2005/8/layout/orgChart1"/>
    <dgm:cxn modelId="{668B9C31-803C-4E9A-BF05-AA3F726EE81A}" type="presParOf" srcId="{DBC1C0AA-63D1-4976-9CFC-5B4DE8ECDE41}" destId="{559B1E8A-2538-4FF5-9ED2-EDB145BD63E3}" srcOrd="2" destOrd="0" presId="urn:microsoft.com/office/officeart/2005/8/layout/orgChart1"/>
    <dgm:cxn modelId="{E2EA4200-0FD1-49E1-B355-A957008B5D9C}" type="presParOf" srcId="{8EFF35FC-7538-4A04-8B2F-E946DBDA3BD5}" destId="{B3F46E08-803E-43D6-AE7C-1F0078BA4323}" srcOrd="4" destOrd="0" presId="urn:microsoft.com/office/officeart/2005/8/layout/orgChart1"/>
    <dgm:cxn modelId="{A8A46669-8B75-42A7-83C1-B75727966EAB}" type="presParOf" srcId="{8EFF35FC-7538-4A04-8B2F-E946DBDA3BD5}" destId="{7C8DC53E-561B-4FBD-AF4C-C2D809F6280E}" srcOrd="5" destOrd="0" presId="urn:microsoft.com/office/officeart/2005/8/layout/orgChart1"/>
    <dgm:cxn modelId="{FEAC4CC3-A744-43D5-A746-1AC16746D6B4}" type="presParOf" srcId="{7C8DC53E-561B-4FBD-AF4C-C2D809F6280E}" destId="{F3E340A9-3B59-4792-A0E2-16C6D349D788}" srcOrd="0" destOrd="0" presId="urn:microsoft.com/office/officeart/2005/8/layout/orgChart1"/>
    <dgm:cxn modelId="{ED17ADDB-B53F-4DAD-A3E3-F8902A5E5011}" type="presParOf" srcId="{F3E340A9-3B59-4792-A0E2-16C6D349D788}" destId="{2D03390F-0D5C-47E7-B5F7-D96EEF1F1259}" srcOrd="0" destOrd="0" presId="urn:microsoft.com/office/officeart/2005/8/layout/orgChart1"/>
    <dgm:cxn modelId="{51A1CFC6-2001-4E4C-B7E0-3119E056A322}" type="presParOf" srcId="{F3E340A9-3B59-4792-A0E2-16C6D349D788}" destId="{FB539B2B-CD71-4CA8-A50B-FF1A93262FFA}" srcOrd="1" destOrd="0" presId="urn:microsoft.com/office/officeart/2005/8/layout/orgChart1"/>
    <dgm:cxn modelId="{6DB62C7B-3BE0-450A-887E-EB0EE7254FE1}" type="presParOf" srcId="{7C8DC53E-561B-4FBD-AF4C-C2D809F6280E}" destId="{6A9D1911-5F35-4AFF-ABD4-92CB11F7B8CF}" srcOrd="1" destOrd="0" presId="urn:microsoft.com/office/officeart/2005/8/layout/orgChart1"/>
    <dgm:cxn modelId="{C4515FF9-5ECF-4930-A77C-BF32B1AECDAF}" type="presParOf" srcId="{6A9D1911-5F35-4AFF-ABD4-92CB11F7B8CF}" destId="{D12345E2-2654-4F29-8599-B0C9B6669716}" srcOrd="0" destOrd="0" presId="urn:microsoft.com/office/officeart/2005/8/layout/orgChart1"/>
    <dgm:cxn modelId="{E3FA199A-7804-490B-B6DF-6883EA71464F}" type="presParOf" srcId="{6A9D1911-5F35-4AFF-ABD4-92CB11F7B8CF}" destId="{EB5D6593-DCED-469F-B611-91563FAC068B}" srcOrd="1" destOrd="0" presId="urn:microsoft.com/office/officeart/2005/8/layout/orgChart1"/>
    <dgm:cxn modelId="{779B9BE2-B956-4E73-A7B9-E71808D9C882}" type="presParOf" srcId="{EB5D6593-DCED-469F-B611-91563FAC068B}" destId="{3528D13E-93B9-43EB-A5F8-88C24521AF14}" srcOrd="0" destOrd="0" presId="urn:microsoft.com/office/officeart/2005/8/layout/orgChart1"/>
    <dgm:cxn modelId="{1FE26EF2-AA1B-4042-A06B-28062FC37422}" type="presParOf" srcId="{3528D13E-93B9-43EB-A5F8-88C24521AF14}" destId="{DED6DD25-7FEF-4AC0-A025-B3C38079F67B}" srcOrd="0" destOrd="0" presId="urn:microsoft.com/office/officeart/2005/8/layout/orgChart1"/>
    <dgm:cxn modelId="{365BFC39-A606-4A77-81C9-B3279DBD4701}" type="presParOf" srcId="{3528D13E-93B9-43EB-A5F8-88C24521AF14}" destId="{35D95530-3078-4F4D-9440-7AF679829D46}" srcOrd="1" destOrd="0" presId="urn:microsoft.com/office/officeart/2005/8/layout/orgChart1"/>
    <dgm:cxn modelId="{CF0331AB-714C-40F9-8303-7D41E73D30AE}" type="presParOf" srcId="{EB5D6593-DCED-469F-B611-91563FAC068B}" destId="{E6329E42-B01A-4B4C-B384-29141FA4C6BE}" srcOrd="1" destOrd="0" presId="urn:microsoft.com/office/officeart/2005/8/layout/orgChart1"/>
    <dgm:cxn modelId="{E060CABA-CCBA-4FAB-8B55-ECA70B54FA89}" type="presParOf" srcId="{EB5D6593-DCED-469F-B611-91563FAC068B}" destId="{1E407569-5036-4C73-B357-742BB090AEA6}" srcOrd="2" destOrd="0" presId="urn:microsoft.com/office/officeart/2005/8/layout/orgChart1"/>
    <dgm:cxn modelId="{45B6BE36-2135-4027-8552-44A62B1CB944}" type="presParOf" srcId="{6A9D1911-5F35-4AFF-ABD4-92CB11F7B8CF}" destId="{57F9683C-7B6B-45E0-9260-866E0625EE9A}" srcOrd="2" destOrd="0" presId="urn:microsoft.com/office/officeart/2005/8/layout/orgChart1"/>
    <dgm:cxn modelId="{C93F7257-6B10-4D36-986E-E2BEE1EAC1BC}" type="presParOf" srcId="{6A9D1911-5F35-4AFF-ABD4-92CB11F7B8CF}" destId="{398315D8-6E04-4DE2-BB6B-6C2CB3884287}" srcOrd="3" destOrd="0" presId="urn:microsoft.com/office/officeart/2005/8/layout/orgChart1"/>
    <dgm:cxn modelId="{F6591A07-7558-4830-8496-94DA6E0FA69F}" type="presParOf" srcId="{398315D8-6E04-4DE2-BB6B-6C2CB3884287}" destId="{FFB975A0-CF5D-4F74-93F1-D8F0E98CEF90}" srcOrd="0" destOrd="0" presId="urn:microsoft.com/office/officeart/2005/8/layout/orgChart1"/>
    <dgm:cxn modelId="{F73FEC22-0437-475C-9190-2A4BD544FECA}" type="presParOf" srcId="{FFB975A0-CF5D-4F74-93F1-D8F0E98CEF90}" destId="{A7183CF1-EF3F-4A8E-BFC8-D8C1BEC1172D}" srcOrd="0" destOrd="0" presId="urn:microsoft.com/office/officeart/2005/8/layout/orgChart1"/>
    <dgm:cxn modelId="{DCABB2DD-B5BD-4F24-B037-39069A5C8AB7}" type="presParOf" srcId="{FFB975A0-CF5D-4F74-93F1-D8F0E98CEF90}" destId="{666A7965-F259-4F86-9B12-8B816D79A907}" srcOrd="1" destOrd="0" presId="urn:microsoft.com/office/officeart/2005/8/layout/orgChart1"/>
    <dgm:cxn modelId="{0C8A6FE9-E218-4D28-897C-5228842D461A}" type="presParOf" srcId="{398315D8-6E04-4DE2-BB6B-6C2CB3884287}" destId="{0306759E-9BB5-4576-B4C6-DFF8B9EFFAA7}" srcOrd="1" destOrd="0" presId="urn:microsoft.com/office/officeart/2005/8/layout/orgChart1"/>
    <dgm:cxn modelId="{F9DAAAA0-1851-466B-A840-6FE1D33ED3DB}" type="presParOf" srcId="{398315D8-6E04-4DE2-BB6B-6C2CB3884287}" destId="{3357AF75-1027-4543-85AC-977C73B8440B}" srcOrd="2" destOrd="0" presId="urn:microsoft.com/office/officeart/2005/8/layout/orgChart1"/>
    <dgm:cxn modelId="{39E6B08D-2DA6-4018-B7E0-49E4D21D0CD6}" type="presParOf" srcId="{6A9D1911-5F35-4AFF-ABD4-92CB11F7B8CF}" destId="{83AFFFED-AE4C-4B1F-9B22-F9F05D5A1985}" srcOrd="4" destOrd="0" presId="urn:microsoft.com/office/officeart/2005/8/layout/orgChart1"/>
    <dgm:cxn modelId="{3ACF4286-3CEA-418C-AD45-FEBF3054D4DB}" type="presParOf" srcId="{6A9D1911-5F35-4AFF-ABD4-92CB11F7B8CF}" destId="{E396CC59-D7A9-4C3E-B49A-17A2C07734B7}" srcOrd="5" destOrd="0" presId="urn:microsoft.com/office/officeart/2005/8/layout/orgChart1"/>
    <dgm:cxn modelId="{AD830054-3A6A-45B7-AF60-2F1C5544203F}" type="presParOf" srcId="{E396CC59-D7A9-4C3E-B49A-17A2C07734B7}" destId="{32953CF8-941D-4B26-8EF8-8A4C6A85F0A0}" srcOrd="0" destOrd="0" presId="urn:microsoft.com/office/officeart/2005/8/layout/orgChart1"/>
    <dgm:cxn modelId="{3D85940B-B5DE-495A-8DC8-E6ED54B13F6E}" type="presParOf" srcId="{32953CF8-941D-4B26-8EF8-8A4C6A85F0A0}" destId="{28F92C02-B5CA-420F-A596-D68CB53875CB}" srcOrd="0" destOrd="0" presId="urn:microsoft.com/office/officeart/2005/8/layout/orgChart1"/>
    <dgm:cxn modelId="{04B6A49A-55F3-4DD1-9FDF-D708F617F0B0}" type="presParOf" srcId="{32953CF8-941D-4B26-8EF8-8A4C6A85F0A0}" destId="{75C97CBC-79D7-4F9F-A172-C4566BD019B9}" srcOrd="1" destOrd="0" presId="urn:microsoft.com/office/officeart/2005/8/layout/orgChart1"/>
    <dgm:cxn modelId="{F28F0E3F-20A8-4D74-A1F3-D797346195EB}" type="presParOf" srcId="{E396CC59-D7A9-4C3E-B49A-17A2C07734B7}" destId="{E6FC23E8-09F0-421D-B68D-F82B0AA6FBDE}" srcOrd="1" destOrd="0" presId="urn:microsoft.com/office/officeart/2005/8/layout/orgChart1"/>
    <dgm:cxn modelId="{633A2EB9-D62A-44A7-A0CD-5697F25900A6}" type="presParOf" srcId="{E396CC59-D7A9-4C3E-B49A-17A2C07734B7}" destId="{3AA4C15E-6845-4437-9A8F-16429F884828}" srcOrd="2" destOrd="0" presId="urn:microsoft.com/office/officeart/2005/8/layout/orgChart1"/>
    <dgm:cxn modelId="{EE3EBD2D-1097-43B7-B2D5-03485D62DC04}" type="presParOf" srcId="{6A9D1911-5F35-4AFF-ABD4-92CB11F7B8CF}" destId="{03B6377B-36C7-4D82-80A9-1952154B698F}" srcOrd="6" destOrd="0" presId="urn:microsoft.com/office/officeart/2005/8/layout/orgChart1"/>
    <dgm:cxn modelId="{1F4F7CA6-21DA-4CEF-B552-5E48326599D0}" type="presParOf" srcId="{6A9D1911-5F35-4AFF-ABD4-92CB11F7B8CF}" destId="{CF2F7F4F-0FDE-4E41-9AA0-A073964EC78D}" srcOrd="7" destOrd="0" presId="urn:microsoft.com/office/officeart/2005/8/layout/orgChart1"/>
    <dgm:cxn modelId="{F6F1D6C3-0E67-4C18-918D-86E54C9D310D}" type="presParOf" srcId="{CF2F7F4F-0FDE-4E41-9AA0-A073964EC78D}" destId="{082D480D-4F2C-4D95-887C-897DAB1FAD3C}" srcOrd="0" destOrd="0" presId="urn:microsoft.com/office/officeart/2005/8/layout/orgChart1"/>
    <dgm:cxn modelId="{64435552-F771-4E0A-8322-931BA33D3145}" type="presParOf" srcId="{082D480D-4F2C-4D95-887C-897DAB1FAD3C}" destId="{FD29B7B8-D0AC-4B47-A07E-93A58AD9AD6D}" srcOrd="0" destOrd="0" presId="urn:microsoft.com/office/officeart/2005/8/layout/orgChart1"/>
    <dgm:cxn modelId="{6FC1D4DD-FB23-4A91-87F4-A1A46470DF32}" type="presParOf" srcId="{082D480D-4F2C-4D95-887C-897DAB1FAD3C}" destId="{5F3EA1F1-673F-43DF-BA60-CC02736C3655}" srcOrd="1" destOrd="0" presId="urn:microsoft.com/office/officeart/2005/8/layout/orgChart1"/>
    <dgm:cxn modelId="{CCE3C592-EC43-4C7A-B942-816F0331C414}" type="presParOf" srcId="{CF2F7F4F-0FDE-4E41-9AA0-A073964EC78D}" destId="{7CA97C7D-F8AD-4DCA-8413-D566DF77B836}" srcOrd="1" destOrd="0" presId="urn:microsoft.com/office/officeart/2005/8/layout/orgChart1"/>
    <dgm:cxn modelId="{79F307AC-7F1C-4F61-9C8C-0AF34E252B86}" type="presParOf" srcId="{CF2F7F4F-0FDE-4E41-9AA0-A073964EC78D}" destId="{ECB79D55-912D-4BDA-AED6-BD01487F8B3F}" srcOrd="2" destOrd="0" presId="urn:microsoft.com/office/officeart/2005/8/layout/orgChart1"/>
    <dgm:cxn modelId="{AA4A6B82-B07E-49CD-A715-67B1B1072CC1}" type="presParOf" srcId="{7C8DC53E-561B-4FBD-AF4C-C2D809F6280E}" destId="{B901500C-C929-4F57-86FD-7DC21D606D4C}" srcOrd="2" destOrd="0" presId="urn:microsoft.com/office/officeart/2005/8/layout/orgChart1"/>
    <dgm:cxn modelId="{A0D8E564-1D71-4FC2-B01F-E7DA5D5FDA14}" type="presParOf" srcId="{8EFF35FC-7538-4A04-8B2F-E946DBDA3BD5}" destId="{D2026991-F1C7-4AF0-913B-294B9C1214BF}" srcOrd="6" destOrd="0" presId="urn:microsoft.com/office/officeart/2005/8/layout/orgChart1"/>
    <dgm:cxn modelId="{63C0AD78-8246-4506-9EF7-6D34210BDB94}" type="presParOf" srcId="{8EFF35FC-7538-4A04-8B2F-E946DBDA3BD5}" destId="{BE1214A9-7A10-45E2-B55D-5151D6AED1BC}" srcOrd="7" destOrd="0" presId="urn:microsoft.com/office/officeart/2005/8/layout/orgChart1"/>
    <dgm:cxn modelId="{E5221261-941A-479C-98DB-57AF3DD5E7B2}" type="presParOf" srcId="{BE1214A9-7A10-45E2-B55D-5151D6AED1BC}" destId="{055F0C30-51E2-48D5-AB08-910D6DAF10BA}" srcOrd="0" destOrd="0" presId="urn:microsoft.com/office/officeart/2005/8/layout/orgChart1"/>
    <dgm:cxn modelId="{C1D31789-E48C-4CDA-BB00-E7B5D1278CCB}" type="presParOf" srcId="{055F0C30-51E2-48D5-AB08-910D6DAF10BA}" destId="{9CC535C7-6163-42EB-ABC9-40EB5C1F9412}" srcOrd="0" destOrd="0" presId="urn:microsoft.com/office/officeart/2005/8/layout/orgChart1"/>
    <dgm:cxn modelId="{E42FD076-3456-4179-B38B-3CC408A9C1A8}" type="presParOf" srcId="{055F0C30-51E2-48D5-AB08-910D6DAF10BA}" destId="{BB36E00F-51E1-4F2C-95E9-625D25BC6E86}" srcOrd="1" destOrd="0" presId="urn:microsoft.com/office/officeart/2005/8/layout/orgChart1"/>
    <dgm:cxn modelId="{A1A251AF-B524-4C39-B938-6141EED17F20}" type="presParOf" srcId="{BE1214A9-7A10-45E2-B55D-5151D6AED1BC}" destId="{10C4A639-0291-4F89-89E4-CDEF1EEE1F2C}" srcOrd="1" destOrd="0" presId="urn:microsoft.com/office/officeart/2005/8/layout/orgChart1"/>
    <dgm:cxn modelId="{5A1EFE7A-30E9-4E3A-BF14-C539B7C7ABB9}" type="presParOf" srcId="{BE1214A9-7A10-45E2-B55D-5151D6AED1BC}" destId="{D47847C0-972D-4E7F-8B65-B5E0AED2AC44}" srcOrd="2" destOrd="0" presId="urn:microsoft.com/office/officeart/2005/8/layout/orgChart1"/>
    <dgm:cxn modelId="{27947A40-B209-4849-837B-CA593FAEB91B}" type="presParOf" srcId="{8EFF35FC-7538-4A04-8B2F-E946DBDA3BD5}" destId="{A6FF23DD-B5F6-41C1-B711-0C270167FEB3}" srcOrd="8" destOrd="0" presId="urn:microsoft.com/office/officeart/2005/8/layout/orgChart1"/>
    <dgm:cxn modelId="{26AB72C3-8295-4A8F-B558-5A336F7E7760}" type="presParOf" srcId="{8EFF35FC-7538-4A04-8B2F-E946DBDA3BD5}" destId="{FF661496-9120-4317-807C-672B085B0A16}" srcOrd="9" destOrd="0" presId="urn:microsoft.com/office/officeart/2005/8/layout/orgChart1"/>
    <dgm:cxn modelId="{5847C32E-97DE-4194-BF56-76247F72B878}" type="presParOf" srcId="{FF661496-9120-4317-807C-672B085B0A16}" destId="{9B30E936-C456-46D1-AC69-FD0C3E4625A5}" srcOrd="0" destOrd="0" presId="urn:microsoft.com/office/officeart/2005/8/layout/orgChart1"/>
    <dgm:cxn modelId="{F704ED5F-EC08-421C-958A-6D6BC3A7447A}" type="presParOf" srcId="{9B30E936-C456-46D1-AC69-FD0C3E4625A5}" destId="{13E94D0A-E884-4C1D-B9FF-6F22166AC297}" srcOrd="0" destOrd="0" presId="urn:microsoft.com/office/officeart/2005/8/layout/orgChart1"/>
    <dgm:cxn modelId="{AFF52C0C-18EA-44C6-A80B-68FEA0FF6CFD}" type="presParOf" srcId="{9B30E936-C456-46D1-AC69-FD0C3E4625A5}" destId="{D3B48A7A-8D46-4F0F-9D7C-F931D48F1F4F}" srcOrd="1" destOrd="0" presId="urn:microsoft.com/office/officeart/2005/8/layout/orgChart1"/>
    <dgm:cxn modelId="{3A131837-C038-4D18-8A62-9C8E123D0530}" type="presParOf" srcId="{FF661496-9120-4317-807C-672B085B0A16}" destId="{5D8288B3-F69D-4ABD-8B7C-306A7B8884F0}" srcOrd="1" destOrd="0" presId="urn:microsoft.com/office/officeart/2005/8/layout/orgChart1"/>
    <dgm:cxn modelId="{D1A43887-CDBA-43CF-9157-0C5EAB5456E4}" type="presParOf" srcId="{FF661496-9120-4317-807C-672B085B0A16}" destId="{240F4033-A293-4D96-AE0D-4689051EDC2B}" srcOrd="2" destOrd="0" presId="urn:microsoft.com/office/officeart/2005/8/layout/orgChart1"/>
    <dgm:cxn modelId="{179D41E6-7D08-4249-B062-4840D44612E7}" type="presParOf" srcId="{0C309809-6E23-4B7A-ACA8-7D013E902CA2}" destId="{CCD32407-F7CB-448A-B85C-02728376C9D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F23DD-B5F6-41C1-B711-0C270167FEB3}">
      <dsp:nvSpPr>
        <dsp:cNvPr id="0" name=""/>
        <dsp:cNvSpPr/>
      </dsp:nvSpPr>
      <dsp:spPr>
        <a:xfrm>
          <a:off x="4114450" y="581406"/>
          <a:ext cx="2814355" cy="244767"/>
        </a:xfrm>
        <a:custGeom>
          <a:avLst/>
          <a:gdLst/>
          <a:ahLst/>
          <a:cxnLst/>
          <a:rect l="0" t="0" r="0" b="0"/>
          <a:pathLst>
            <a:path>
              <a:moveTo>
                <a:pt x="0" y="0"/>
              </a:moveTo>
              <a:lnTo>
                <a:pt x="0" y="122671"/>
              </a:lnTo>
              <a:lnTo>
                <a:pt x="2814355" y="122671"/>
              </a:lnTo>
              <a:lnTo>
                <a:pt x="2814355" y="244767"/>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D2026991-F1C7-4AF0-913B-294B9C1214BF}">
      <dsp:nvSpPr>
        <dsp:cNvPr id="0" name=""/>
        <dsp:cNvSpPr/>
      </dsp:nvSpPr>
      <dsp:spPr>
        <a:xfrm>
          <a:off x="4114450" y="581406"/>
          <a:ext cx="1407352" cy="244767"/>
        </a:xfrm>
        <a:custGeom>
          <a:avLst/>
          <a:gdLst/>
          <a:ahLst/>
          <a:cxnLst/>
          <a:rect l="0" t="0" r="0" b="0"/>
          <a:pathLst>
            <a:path>
              <a:moveTo>
                <a:pt x="0" y="0"/>
              </a:moveTo>
              <a:lnTo>
                <a:pt x="0" y="122671"/>
              </a:lnTo>
              <a:lnTo>
                <a:pt x="1407352" y="122671"/>
              </a:lnTo>
              <a:lnTo>
                <a:pt x="1407352" y="244767"/>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03B6377B-36C7-4D82-80A9-1952154B698F}">
      <dsp:nvSpPr>
        <dsp:cNvPr id="0" name=""/>
        <dsp:cNvSpPr/>
      </dsp:nvSpPr>
      <dsp:spPr>
        <a:xfrm>
          <a:off x="3649674" y="1407579"/>
          <a:ext cx="500765" cy="3012261"/>
        </a:xfrm>
        <a:custGeom>
          <a:avLst/>
          <a:gdLst/>
          <a:ahLst/>
          <a:cxnLst/>
          <a:rect l="0" t="0" r="0" b="0"/>
          <a:pathLst>
            <a:path>
              <a:moveTo>
                <a:pt x="0" y="0"/>
              </a:moveTo>
              <a:lnTo>
                <a:pt x="0" y="3012261"/>
              </a:lnTo>
              <a:lnTo>
                <a:pt x="500765" y="3012261"/>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83AFFFED-AE4C-4B1F-9B22-F9F05D5A1985}">
      <dsp:nvSpPr>
        <dsp:cNvPr id="0" name=""/>
        <dsp:cNvSpPr/>
      </dsp:nvSpPr>
      <dsp:spPr>
        <a:xfrm>
          <a:off x="3649674" y="1407579"/>
          <a:ext cx="459973" cy="2145296"/>
        </a:xfrm>
        <a:custGeom>
          <a:avLst/>
          <a:gdLst/>
          <a:ahLst/>
          <a:cxnLst/>
          <a:rect l="0" t="0" r="0" b="0"/>
          <a:pathLst>
            <a:path>
              <a:moveTo>
                <a:pt x="0" y="0"/>
              </a:moveTo>
              <a:lnTo>
                <a:pt x="0" y="2145296"/>
              </a:lnTo>
              <a:lnTo>
                <a:pt x="459973" y="2145296"/>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57F9683C-7B6B-45E0-9260-866E0625EE9A}">
      <dsp:nvSpPr>
        <dsp:cNvPr id="0" name=""/>
        <dsp:cNvSpPr/>
      </dsp:nvSpPr>
      <dsp:spPr>
        <a:xfrm>
          <a:off x="3649674" y="1407579"/>
          <a:ext cx="459973" cy="1380886"/>
        </a:xfrm>
        <a:custGeom>
          <a:avLst/>
          <a:gdLst/>
          <a:ahLst/>
          <a:cxnLst/>
          <a:rect l="0" t="0" r="0" b="0"/>
          <a:pathLst>
            <a:path>
              <a:moveTo>
                <a:pt x="0" y="0"/>
              </a:moveTo>
              <a:lnTo>
                <a:pt x="0" y="1380886"/>
              </a:lnTo>
              <a:lnTo>
                <a:pt x="459973" y="1380886"/>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D12345E2-2654-4F29-8599-B0C9B6669716}">
      <dsp:nvSpPr>
        <dsp:cNvPr id="0" name=""/>
        <dsp:cNvSpPr/>
      </dsp:nvSpPr>
      <dsp:spPr>
        <a:xfrm>
          <a:off x="3649674" y="1407579"/>
          <a:ext cx="439578" cy="523643"/>
        </a:xfrm>
        <a:custGeom>
          <a:avLst/>
          <a:gdLst/>
          <a:ahLst/>
          <a:cxnLst/>
          <a:rect l="0" t="0" r="0" b="0"/>
          <a:pathLst>
            <a:path>
              <a:moveTo>
                <a:pt x="0" y="0"/>
              </a:moveTo>
              <a:lnTo>
                <a:pt x="0" y="523643"/>
              </a:lnTo>
              <a:lnTo>
                <a:pt x="439578" y="523643"/>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B3F46E08-803E-43D6-AE7C-1F0078BA4323}">
      <dsp:nvSpPr>
        <dsp:cNvPr id="0" name=""/>
        <dsp:cNvSpPr/>
      </dsp:nvSpPr>
      <dsp:spPr>
        <a:xfrm>
          <a:off x="4068730" y="581406"/>
          <a:ext cx="91440" cy="244767"/>
        </a:xfrm>
        <a:custGeom>
          <a:avLst/>
          <a:gdLst/>
          <a:ahLst/>
          <a:cxnLst/>
          <a:rect l="0" t="0" r="0" b="0"/>
          <a:pathLst>
            <a:path>
              <a:moveTo>
                <a:pt x="45720" y="0"/>
              </a:moveTo>
              <a:lnTo>
                <a:pt x="45720" y="122671"/>
              </a:lnTo>
              <a:lnTo>
                <a:pt x="46068" y="122671"/>
              </a:lnTo>
              <a:lnTo>
                <a:pt x="46068" y="244767"/>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91DA3273-AD20-4389-B2C3-D403026A4FF2}">
      <dsp:nvSpPr>
        <dsp:cNvPr id="0" name=""/>
        <dsp:cNvSpPr/>
      </dsp:nvSpPr>
      <dsp:spPr>
        <a:xfrm>
          <a:off x="1888118" y="1395312"/>
          <a:ext cx="263818" cy="3024528"/>
        </a:xfrm>
        <a:custGeom>
          <a:avLst/>
          <a:gdLst/>
          <a:ahLst/>
          <a:cxnLst/>
          <a:rect l="0" t="0" r="0" b="0"/>
          <a:pathLst>
            <a:path>
              <a:moveTo>
                <a:pt x="0" y="0"/>
              </a:moveTo>
              <a:lnTo>
                <a:pt x="0" y="3024528"/>
              </a:lnTo>
              <a:lnTo>
                <a:pt x="263818" y="3024528"/>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E5E2A311-2873-40E8-AF3A-3F5B57DEBEDB}">
      <dsp:nvSpPr>
        <dsp:cNvPr id="0" name=""/>
        <dsp:cNvSpPr/>
      </dsp:nvSpPr>
      <dsp:spPr>
        <a:xfrm>
          <a:off x="1888118" y="1395312"/>
          <a:ext cx="263818" cy="2198355"/>
        </a:xfrm>
        <a:custGeom>
          <a:avLst/>
          <a:gdLst/>
          <a:ahLst/>
          <a:cxnLst/>
          <a:rect l="0" t="0" r="0" b="0"/>
          <a:pathLst>
            <a:path>
              <a:moveTo>
                <a:pt x="0" y="0"/>
              </a:moveTo>
              <a:lnTo>
                <a:pt x="0" y="2198355"/>
              </a:lnTo>
              <a:lnTo>
                <a:pt x="263818" y="2198355"/>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E9A83B7D-D98E-49E9-B30F-29D3D963BD6A}">
      <dsp:nvSpPr>
        <dsp:cNvPr id="0" name=""/>
        <dsp:cNvSpPr/>
      </dsp:nvSpPr>
      <dsp:spPr>
        <a:xfrm>
          <a:off x="1888118" y="1395312"/>
          <a:ext cx="282109" cy="1309466"/>
        </a:xfrm>
        <a:custGeom>
          <a:avLst/>
          <a:gdLst/>
          <a:ahLst/>
          <a:cxnLst/>
          <a:rect l="0" t="0" r="0" b="0"/>
          <a:pathLst>
            <a:path>
              <a:moveTo>
                <a:pt x="0" y="0"/>
              </a:moveTo>
              <a:lnTo>
                <a:pt x="0" y="1309466"/>
              </a:lnTo>
              <a:lnTo>
                <a:pt x="282109" y="1309466"/>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A7A25BD6-87CF-4ADD-BBC1-09A2872D6A93}">
      <dsp:nvSpPr>
        <dsp:cNvPr id="0" name=""/>
        <dsp:cNvSpPr/>
      </dsp:nvSpPr>
      <dsp:spPr>
        <a:xfrm>
          <a:off x="1888118" y="1395312"/>
          <a:ext cx="304610" cy="526765"/>
        </a:xfrm>
        <a:custGeom>
          <a:avLst/>
          <a:gdLst/>
          <a:ahLst/>
          <a:cxnLst/>
          <a:rect l="0" t="0" r="0" b="0"/>
          <a:pathLst>
            <a:path>
              <a:moveTo>
                <a:pt x="0" y="0"/>
              </a:moveTo>
              <a:lnTo>
                <a:pt x="0" y="526765"/>
              </a:lnTo>
              <a:lnTo>
                <a:pt x="304610" y="526765"/>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A1F97E12-AEBB-428E-8AA1-97278E43C6A8}">
      <dsp:nvSpPr>
        <dsp:cNvPr id="0" name=""/>
        <dsp:cNvSpPr/>
      </dsp:nvSpPr>
      <dsp:spPr>
        <a:xfrm>
          <a:off x="2353243" y="581406"/>
          <a:ext cx="1761207" cy="232499"/>
        </a:xfrm>
        <a:custGeom>
          <a:avLst/>
          <a:gdLst/>
          <a:ahLst/>
          <a:cxnLst/>
          <a:rect l="0" t="0" r="0" b="0"/>
          <a:pathLst>
            <a:path>
              <a:moveTo>
                <a:pt x="1761207" y="0"/>
              </a:moveTo>
              <a:lnTo>
                <a:pt x="1761207" y="110404"/>
              </a:lnTo>
              <a:lnTo>
                <a:pt x="0" y="110404"/>
              </a:lnTo>
              <a:lnTo>
                <a:pt x="0" y="232499"/>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C054DB3D-E142-4BBC-AFC0-06039E6CE685}">
      <dsp:nvSpPr>
        <dsp:cNvPr id="0" name=""/>
        <dsp:cNvSpPr/>
      </dsp:nvSpPr>
      <dsp:spPr>
        <a:xfrm>
          <a:off x="581406" y="581406"/>
          <a:ext cx="3533044" cy="224371"/>
        </a:xfrm>
        <a:custGeom>
          <a:avLst/>
          <a:gdLst/>
          <a:ahLst/>
          <a:cxnLst/>
          <a:rect l="0" t="0" r="0" b="0"/>
          <a:pathLst>
            <a:path>
              <a:moveTo>
                <a:pt x="3533044" y="0"/>
              </a:moveTo>
              <a:lnTo>
                <a:pt x="3533044" y="102276"/>
              </a:lnTo>
              <a:lnTo>
                <a:pt x="0" y="102276"/>
              </a:lnTo>
              <a:lnTo>
                <a:pt x="0" y="224371"/>
              </a:lnTo>
            </a:path>
          </a:pathLst>
        </a:custGeom>
        <a:noFill/>
        <a:ln w="25400" cap="flat" cmpd="sng" algn="ctr">
          <a:solidFill>
            <a:schemeClr val="dk1"/>
          </a:solidFill>
          <a:prstDash val="solid"/>
          <a:headEnd type="none" w="med" len="med"/>
          <a:tailEnd type="arrow" w="med" len="med"/>
        </a:ln>
        <a:effectLst>
          <a:outerShdw blurRad="50800" dist="15875" dir="5400000" algn="ctr" rotWithShape="0">
            <a:srgbClr val="000000">
              <a:alpha val="68000"/>
            </a:srgbClr>
          </a:outerShdw>
        </a:effectLst>
      </dsp:spPr>
      <dsp:style>
        <a:lnRef idx="3">
          <a:schemeClr val="dk1"/>
        </a:lnRef>
        <a:fillRef idx="0">
          <a:schemeClr val="dk1"/>
        </a:fillRef>
        <a:effectRef idx="2">
          <a:schemeClr val="dk1"/>
        </a:effectRef>
        <a:fontRef idx="minor">
          <a:schemeClr val="tx1"/>
        </a:fontRef>
      </dsp:style>
    </dsp:sp>
    <dsp:sp modelId="{0C9F378F-4A3C-4908-9D89-058D1E2732F9}">
      <dsp:nvSpPr>
        <dsp:cNvPr id="0" name=""/>
        <dsp:cNvSpPr/>
      </dsp:nvSpPr>
      <dsp:spPr>
        <a:xfrm>
          <a:off x="3533044" y="0"/>
          <a:ext cx="1162812" cy="581406"/>
        </a:xfrm>
        <a:prstGeom prst="rect">
          <a:avLst/>
        </a:prstGeom>
        <a:solidFill>
          <a:schemeClr val="tx1"/>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cap="none" spc="0" dirty="0">
              <a:ln w="0"/>
              <a:solidFill>
                <a:schemeClr val="bg1"/>
              </a:solidFill>
              <a:effectLst>
                <a:outerShdw blurRad="38100" dist="19050" dir="2700000" algn="tl" rotWithShape="0">
                  <a:schemeClr val="dk1">
                    <a:alpha val="40000"/>
                  </a:schemeClr>
                </a:outerShdw>
              </a:effectLst>
            </a:rPr>
            <a:t>Natural Hotels</a:t>
          </a:r>
        </a:p>
      </dsp:txBody>
      <dsp:txXfrm>
        <a:off x="3533044" y="0"/>
        <a:ext cx="1162812" cy="581406"/>
      </dsp:txXfrm>
    </dsp:sp>
    <dsp:sp modelId="{E3E66259-4F11-42CE-836B-30D7EF422940}">
      <dsp:nvSpPr>
        <dsp:cNvPr id="0" name=""/>
        <dsp:cNvSpPr/>
      </dsp:nvSpPr>
      <dsp:spPr>
        <a:xfrm>
          <a:off x="0" y="805777"/>
          <a:ext cx="1162812" cy="581406"/>
        </a:xfrm>
        <a:prstGeom prst="rect">
          <a:avLst/>
        </a:prstGeom>
        <a:solidFill>
          <a:srgbClr val="00B05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Home</a:t>
          </a:r>
        </a:p>
      </dsp:txBody>
      <dsp:txXfrm>
        <a:off x="0" y="805777"/>
        <a:ext cx="1162812" cy="581406"/>
      </dsp:txXfrm>
    </dsp:sp>
    <dsp:sp modelId="{4EBF96D5-FAFF-40F8-9828-53A0FBDC5CD2}">
      <dsp:nvSpPr>
        <dsp:cNvPr id="0" name=""/>
        <dsp:cNvSpPr/>
      </dsp:nvSpPr>
      <dsp:spPr>
        <a:xfrm>
          <a:off x="1771836" y="813905"/>
          <a:ext cx="1162812" cy="581406"/>
        </a:xfrm>
        <a:prstGeom prst="rect">
          <a:avLst/>
        </a:prstGeom>
        <a:solidFill>
          <a:srgbClr val="00B05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Vacation </a:t>
          </a:r>
        </a:p>
      </dsp:txBody>
      <dsp:txXfrm>
        <a:off x="1771836" y="813905"/>
        <a:ext cx="1162812" cy="581406"/>
      </dsp:txXfrm>
    </dsp:sp>
    <dsp:sp modelId="{0643F175-26F8-4528-82F0-7AF3946BA0A5}">
      <dsp:nvSpPr>
        <dsp:cNvPr id="0" name=""/>
        <dsp:cNvSpPr/>
      </dsp:nvSpPr>
      <dsp:spPr>
        <a:xfrm>
          <a:off x="2192728" y="1631374"/>
          <a:ext cx="1162812" cy="581406"/>
        </a:xfrm>
        <a:prstGeom prst="rect">
          <a:avLst/>
        </a:prstGeom>
        <a:solidFill>
          <a:srgbClr val="00B0F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Beachside Hotels</a:t>
          </a:r>
        </a:p>
      </dsp:txBody>
      <dsp:txXfrm>
        <a:off x="2192728" y="1631374"/>
        <a:ext cx="1162812" cy="581406"/>
      </dsp:txXfrm>
    </dsp:sp>
    <dsp:sp modelId="{7D9813D6-AACD-406F-8678-9A74A533786A}">
      <dsp:nvSpPr>
        <dsp:cNvPr id="0" name=""/>
        <dsp:cNvSpPr/>
      </dsp:nvSpPr>
      <dsp:spPr>
        <a:xfrm>
          <a:off x="2170227" y="2414075"/>
          <a:ext cx="1162812" cy="581406"/>
        </a:xfrm>
        <a:prstGeom prst="rect">
          <a:avLst/>
        </a:prstGeom>
        <a:solidFill>
          <a:srgbClr val="00B0F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Riverside Hotels</a:t>
          </a:r>
        </a:p>
      </dsp:txBody>
      <dsp:txXfrm>
        <a:off x="2170227" y="2414075"/>
        <a:ext cx="1162812" cy="581406"/>
      </dsp:txXfrm>
    </dsp:sp>
    <dsp:sp modelId="{ACB447AF-090D-485C-9A4F-4F96C9C87CCF}">
      <dsp:nvSpPr>
        <dsp:cNvPr id="0" name=""/>
        <dsp:cNvSpPr/>
      </dsp:nvSpPr>
      <dsp:spPr>
        <a:xfrm>
          <a:off x="2151936" y="3302964"/>
          <a:ext cx="1162812" cy="581406"/>
        </a:xfrm>
        <a:prstGeom prst="rect">
          <a:avLst/>
        </a:prstGeom>
        <a:solidFill>
          <a:srgbClr val="00B0F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Forestside Hotels</a:t>
          </a:r>
        </a:p>
      </dsp:txBody>
      <dsp:txXfrm>
        <a:off x="2151936" y="3302964"/>
        <a:ext cx="1162812" cy="581406"/>
      </dsp:txXfrm>
    </dsp:sp>
    <dsp:sp modelId="{69E79DD2-6358-4F6E-B886-A90075D711C6}">
      <dsp:nvSpPr>
        <dsp:cNvPr id="0" name=""/>
        <dsp:cNvSpPr/>
      </dsp:nvSpPr>
      <dsp:spPr>
        <a:xfrm>
          <a:off x="2151936" y="4129137"/>
          <a:ext cx="1162812" cy="581406"/>
        </a:xfrm>
        <a:prstGeom prst="rect">
          <a:avLst/>
        </a:prstGeom>
        <a:solidFill>
          <a:srgbClr val="00B0F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Mountainside Hotels</a:t>
          </a:r>
        </a:p>
      </dsp:txBody>
      <dsp:txXfrm>
        <a:off x="2151936" y="4129137"/>
        <a:ext cx="1162812" cy="581406"/>
      </dsp:txXfrm>
    </dsp:sp>
    <dsp:sp modelId="{2D03390F-0D5C-47E7-B5F7-D96EEF1F1259}">
      <dsp:nvSpPr>
        <dsp:cNvPr id="0" name=""/>
        <dsp:cNvSpPr/>
      </dsp:nvSpPr>
      <dsp:spPr>
        <a:xfrm>
          <a:off x="3533393" y="826173"/>
          <a:ext cx="1162812" cy="581406"/>
        </a:xfrm>
        <a:prstGeom prst="rect">
          <a:avLst/>
        </a:prstGeom>
        <a:solidFill>
          <a:srgbClr val="00B05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Day Out</a:t>
          </a:r>
        </a:p>
      </dsp:txBody>
      <dsp:txXfrm>
        <a:off x="3533393" y="826173"/>
        <a:ext cx="1162812" cy="581406"/>
      </dsp:txXfrm>
    </dsp:sp>
    <dsp:sp modelId="{DED6DD25-7FEF-4AC0-A025-B3C38079F67B}">
      <dsp:nvSpPr>
        <dsp:cNvPr id="0" name=""/>
        <dsp:cNvSpPr/>
      </dsp:nvSpPr>
      <dsp:spPr>
        <a:xfrm>
          <a:off x="4089252" y="1640520"/>
          <a:ext cx="1162812" cy="581406"/>
        </a:xfrm>
        <a:prstGeom prst="rect">
          <a:avLst/>
        </a:prstGeom>
        <a:solidFill>
          <a:schemeClr val="accent1"/>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Beachside Hotels</a:t>
          </a:r>
        </a:p>
      </dsp:txBody>
      <dsp:txXfrm>
        <a:off x="4089252" y="1640520"/>
        <a:ext cx="1162812" cy="581406"/>
      </dsp:txXfrm>
    </dsp:sp>
    <dsp:sp modelId="{A7183CF1-EF3F-4A8E-BFC8-D8C1BEC1172D}">
      <dsp:nvSpPr>
        <dsp:cNvPr id="0" name=""/>
        <dsp:cNvSpPr/>
      </dsp:nvSpPr>
      <dsp:spPr>
        <a:xfrm>
          <a:off x="4109648" y="2497763"/>
          <a:ext cx="1162812" cy="581406"/>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Riverside Hotels</a:t>
          </a:r>
        </a:p>
      </dsp:txBody>
      <dsp:txXfrm>
        <a:off x="4109648" y="2497763"/>
        <a:ext cx="1162812" cy="581406"/>
      </dsp:txXfrm>
    </dsp:sp>
    <dsp:sp modelId="{28F92C02-B5CA-420F-A596-D68CB53875CB}">
      <dsp:nvSpPr>
        <dsp:cNvPr id="0" name=""/>
        <dsp:cNvSpPr/>
      </dsp:nvSpPr>
      <dsp:spPr>
        <a:xfrm>
          <a:off x="4109648" y="3262172"/>
          <a:ext cx="1162812" cy="581406"/>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Forestside Hotels</a:t>
          </a:r>
        </a:p>
      </dsp:txBody>
      <dsp:txXfrm>
        <a:off x="4109648" y="3262172"/>
        <a:ext cx="1162812" cy="581406"/>
      </dsp:txXfrm>
    </dsp:sp>
    <dsp:sp modelId="{FD29B7B8-D0AC-4B47-A07E-93A58AD9AD6D}">
      <dsp:nvSpPr>
        <dsp:cNvPr id="0" name=""/>
        <dsp:cNvSpPr/>
      </dsp:nvSpPr>
      <dsp:spPr>
        <a:xfrm>
          <a:off x="4150439" y="4129137"/>
          <a:ext cx="1162812" cy="581406"/>
        </a:xfrm>
        <a:prstGeom prst="rect">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Mountainside Hotel</a:t>
          </a:r>
        </a:p>
      </dsp:txBody>
      <dsp:txXfrm>
        <a:off x="4150439" y="4129137"/>
        <a:ext cx="1162812" cy="581406"/>
      </dsp:txXfrm>
    </dsp:sp>
    <dsp:sp modelId="{9CC535C7-6163-42EB-ABC9-40EB5C1F9412}">
      <dsp:nvSpPr>
        <dsp:cNvPr id="0" name=""/>
        <dsp:cNvSpPr/>
      </dsp:nvSpPr>
      <dsp:spPr>
        <a:xfrm>
          <a:off x="4940396" y="826173"/>
          <a:ext cx="1162812" cy="581406"/>
        </a:xfrm>
        <a:prstGeom prst="rect">
          <a:avLst/>
        </a:prstGeom>
        <a:solidFill>
          <a:srgbClr val="00B05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Contacts</a:t>
          </a:r>
        </a:p>
      </dsp:txBody>
      <dsp:txXfrm>
        <a:off x="4940396" y="826173"/>
        <a:ext cx="1162812" cy="581406"/>
      </dsp:txXfrm>
    </dsp:sp>
    <dsp:sp modelId="{13E94D0A-E884-4C1D-B9FF-6F22166AC297}">
      <dsp:nvSpPr>
        <dsp:cNvPr id="0" name=""/>
        <dsp:cNvSpPr/>
      </dsp:nvSpPr>
      <dsp:spPr>
        <a:xfrm>
          <a:off x="6347399" y="826173"/>
          <a:ext cx="1162812" cy="581406"/>
        </a:xfrm>
        <a:prstGeom prst="rect">
          <a:avLst/>
        </a:prstGeom>
        <a:solidFill>
          <a:srgbClr val="00B05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About Us</a:t>
          </a:r>
        </a:p>
      </dsp:txBody>
      <dsp:txXfrm>
        <a:off x="6347399" y="826173"/>
        <a:ext cx="1162812" cy="58140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2DADB869-272F-4895-8E3D-45A0E8541B04}" type="datetimeFigureOut">
              <a:rPr lang="en-US" smtClean="0"/>
              <a:t>12/7/2020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A216F41-CD1C-482E-82DB-05BAE4283471}" type="slidenum">
              <a:rPr lang="en-US" smtClean="0"/>
              <a:t>‹#›</a:t>
            </a:fld>
            <a:endParaRPr lang="en-US"/>
          </a:p>
        </p:txBody>
      </p:sp>
    </p:spTree>
    <p:extLst>
      <p:ext uri="{BB962C8B-B14F-4D97-AF65-F5344CB8AC3E}">
        <p14:creationId xmlns:p14="http://schemas.microsoft.com/office/powerpoint/2010/main" val="3161830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ADB869-272F-4895-8E3D-45A0E8541B04}"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16F41-CD1C-482E-82DB-05BAE4283471}" type="slidenum">
              <a:rPr lang="en-US" smtClean="0"/>
              <a:t>‹#›</a:t>
            </a:fld>
            <a:endParaRPr lang="en-US"/>
          </a:p>
        </p:txBody>
      </p:sp>
    </p:spTree>
    <p:extLst>
      <p:ext uri="{BB962C8B-B14F-4D97-AF65-F5344CB8AC3E}">
        <p14:creationId xmlns:p14="http://schemas.microsoft.com/office/powerpoint/2010/main" val="412955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DADB869-272F-4895-8E3D-45A0E8541B04}" type="datetimeFigureOut">
              <a:rPr lang="en-US" smtClean="0"/>
              <a:t>12/7/2020</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6A216F41-CD1C-482E-82DB-05BAE4283471}" type="slidenum">
              <a:rPr lang="en-US" smtClean="0"/>
              <a:t>‹#›</a:t>
            </a:fld>
            <a:endParaRPr lang="en-US"/>
          </a:p>
        </p:txBody>
      </p:sp>
    </p:spTree>
    <p:extLst>
      <p:ext uri="{BB962C8B-B14F-4D97-AF65-F5344CB8AC3E}">
        <p14:creationId xmlns:p14="http://schemas.microsoft.com/office/powerpoint/2010/main" val="1495231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ADB869-272F-4895-8E3D-45A0E8541B04}"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216F41-CD1C-482E-82DB-05BAE4283471}" type="slidenum">
              <a:rPr lang="en-US" smtClean="0"/>
              <a:t>‹#›</a:t>
            </a:fld>
            <a:endParaRPr lang="en-US"/>
          </a:p>
        </p:txBody>
      </p:sp>
    </p:spTree>
    <p:extLst>
      <p:ext uri="{BB962C8B-B14F-4D97-AF65-F5344CB8AC3E}">
        <p14:creationId xmlns:p14="http://schemas.microsoft.com/office/powerpoint/2010/main" val="2597155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2DADB869-272F-4895-8E3D-45A0E8541B04}" type="datetimeFigureOut">
              <a:rPr lang="en-US" smtClean="0"/>
              <a:t>12/7/2020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A216F41-CD1C-482E-82DB-05BAE4283471}" type="slidenum">
              <a:rPr lang="en-US" smtClean="0"/>
              <a:t>‹#›</a:t>
            </a:fld>
            <a:endParaRPr lang="en-US"/>
          </a:p>
        </p:txBody>
      </p:sp>
    </p:spTree>
    <p:extLst>
      <p:ext uri="{BB962C8B-B14F-4D97-AF65-F5344CB8AC3E}">
        <p14:creationId xmlns:p14="http://schemas.microsoft.com/office/powerpoint/2010/main" val="185439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ADB869-272F-4895-8E3D-45A0E8541B04}"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216F41-CD1C-482E-82DB-05BAE4283471}" type="slidenum">
              <a:rPr lang="en-US" smtClean="0"/>
              <a:t>‹#›</a:t>
            </a:fld>
            <a:endParaRPr lang="en-US"/>
          </a:p>
        </p:txBody>
      </p:sp>
    </p:spTree>
    <p:extLst>
      <p:ext uri="{BB962C8B-B14F-4D97-AF65-F5344CB8AC3E}">
        <p14:creationId xmlns:p14="http://schemas.microsoft.com/office/powerpoint/2010/main" val="2156016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ADB869-272F-4895-8E3D-45A0E8541B04}" type="datetimeFigureOut">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216F41-CD1C-482E-82DB-05BAE4283471}" type="slidenum">
              <a:rPr lang="en-US" smtClean="0"/>
              <a:t>‹#›</a:t>
            </a:fld>
            <a:endParaRPr lang="en-US"/>
          </a:p>
        </p:txBody>
      </p:sp>
    </p:spTree>
    <p:extLst>
      <p:ext uri="{BB962C8B-B14F-4D97-AF65-F5344CB8AC3E}">
        <p14:creationId xmlns:p14="http://schemas.microsoft.com/office/powerpoint/2010/main" val="10462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ADB869-272F-4895-8E3D-45A0E8541B04}" type="datetimeFigureOut">
              <a:rPr lang="en-US" smtClean="0"/>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216F41-CD1C-482E-82DB-05BAE4283471}" type="slidenum">
              <a:rPr lang="en-US" smtClean="0"/>
              <a:t>‹#›</a:t>
            </a:fld>
            <a:endParaRPr lang="en-US"/>
          </a:p>
        </p:txBody>
      </p:sp>
    </p:spTree>
    <p:extLst>
      <p:ext uri="{BB962C8B-B14F-4D97-AF65-F5344CB8AC3E}">
        <p14:creationId xmlns:p14="http://schemas.microsoft.com/office/powerpoint/2010/main" val="283861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ADB869-272F-4895-8E3D-45A0E8541B04}" type="datetimeFigureOut">
              <a:rPr lang="en-US" smtClean="0"/>
              <a:t>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216F41-CD1C-482E-82DB-05BAE4283471}" type="slidenum">
              <a:rPr lang="en-US" smtClean="0"/>
              <a:t>‹#›</a:t>
            </a:fld>
            <a:endParaRPr lang="en-US"/>
          </a:p>
        </p:txBody>
      </p:sp>
    </p:spTree>
    <p:extLst>
      <p:ext uri="{BB962C8B-B14F-4D97-AF65-F5344CB8AC3E}">
        <p14:creationId xmlns:p14="http://schemas.microsoft.com/office/powerpoint/2010/main" val="4031216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ADB869-272F-4895-8E3D-45A0E8541B04}"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216F41-CD1C-482E-82DB-05BAE4283471}" type="slidenum">
              <a:rPr lang="en-US" smtClean="0"/>
              <a:t>‹#›</a:t>
            </a:fld>
            <a:endParaRPr lang="en-US"/>
          </a:p>
        </p:txBody>
      </p:sp>
    </p:spTree>
    <p:extLst>
      <p:ext uri="{BB962C8B-B14F-4D97-AF65-F5344CB8AC3E}">
        <p14:creationId xmlns:p14="http://schemas.microsoft.com/office/powerpoint/2010/main" val="3992399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ADB869-272F-4895-8E3D-45A0E8541B04}"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A216F41-CD1C-482E-82DB-05BAE4283471}" type="slidenum">
              <a:rPr lang="en-US" smtClean="0"/>
              <a:t>‹#›</a:t>
            </a:fld>
            <a:endParaRPr lang="en-US"/>
          </a:p>
        </p:txBody>
      </p:sp>
    </p:spTree>
    <p:extLst>
      <p:ext uri="{BB962C8B-B14F-4D97-AF65-F5344CB8AC3E}">
        <p14:creationId xmlns:p14="http://schemas.microsoft.com/office/powerpoint/2010/main" val="3181926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2DADB869-272F-4895-8E3D-45A0E8541B04}" type="datetimeFigureOut">
              <a:rPr lang="en-US" smtClean="0"/>
              <a:t>12/7/2020</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6A216F41-CD1C-482E-82DB-05BAE4283471}" type="slidenum">
              <a:rPr lang="en-US" smtClean="0"/>
              <a:t>‹#›</a:t>
            </a:fld>
            <a:endParaRPr lang="en-US"/>
          </a:p>
        </p:txBody>
      </p:sp>
    </p:spTree>
    <p:extLst>
      <p:ext uri="{BB962C8B-B14F-4D97-AF65-F5344CB8AC3E}">
        <p14:creationId xmlns:p14="http://schemas.microsoft.com/office/powerpoint/2010/main" val="3062884090"/>
      </p:ext>
    </p:extLst>
  </p:cSld>
  <p:clrMap bg1="dk1" tx1="lt1" bg2="dk2" tx2="lt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4B457ED7-1DB7-4522-8741-1079F9497408}"/>
              </a:ext>
            </a:extLst>
          </p:cNvPr>
          <p:cNvGrpSpPr/>
          <p:nvPr/>
        </p:nvGrpSpPr>
        <p:grpSpPr>
          <a:xfrm>
            <a:off x="345112" y="121583"/>
            <a:ext cx="11501776" cy="6736417"/>
            <a:chOff x="178114" y="98474"/>
            <a:chExt cx="11501776" cy="6736417"/>
          </a:xfrm>
          <a:blipFill dpi="0" rotWithShape="1">
            <a:blip r:embed="rId2"/>
            <a:srcRect/>
            <a:stretch>
              <a:fillRect/>
            </a:stretch>
          </a:blipFill>
        </p:grpSpPr>
        <p:sp>
          <p:nvSpPr>
            <p:cNvPr id="55" name="Rectangle: Rounded Corners 54">
              <a:extLst>
                <a:ext uri="{FF2B5EF4-FFF2-40B4-BE49-F238E27FC236}">
                  <a16:creationId xmlns:a16="http://schemas.microsoft.com/office/drawing/2014/main" id="{4C953923-C34F-4D0E-84C6-265FB4AE4A40}"/>
                </a:ext>
              </a:extLst>
            </p:cNvPr>
            <p:cNvSpPr/>
            <p:nvPr/>
          </p:nvSpPr>
          <p:spPr>
            <a:xfrm>
              <a:off x="4999931" y="350928"/>
              <a:ext cx="701013" cy="648396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grpSp>
          <p:nvGrpSpPr>
            <p:cNvPr id="12" name="Group 11">
              <a:extLst>
                <a:ext uri="{FF2B5EF4-FFF2-40B4-BE49-F238E27FC236}">
                  <a16:creationId xmlns:a16="http://schemas.microsoft.com/office/drawing/2014/main" id="{CCA278C0-7782-4AE1-A382-FF36A2E52ECC}"/>
                </a:ext>
              </a:extLst>
            </p:cNvPr>
            <p:cNvGrpSpPr/>
            <p:nvPr/>
          </p:nvGrpSpPr>
          <p:grpSpPr>
            <a:xfrm>
              <a:off x="178114" y="341161"/>
              <a:ext cx="10187707" cy="6339587"/>
              <a:chOff x="618980" y="282030"/>
              <a:chExt cx="10843363" cy="6296304"/>
            </a:xfrm>
            <a:grpFill/>
          </p:grpSpPr>
          <p:sp>
            <p:nvSpPr>
              <p:cNvPr id="10" name="Rectangle: Rounded Corners 9">
                <a:extLst>
                  <a:ext uri="{FF2B5EF4-FFF2-40B4-BE49-F238E27FC236}">
                    <a16:creationId xmlns:a16="http://schemas.microsoft.com/office/drawing/2014/main" id="{C2AC99F1-B1AA-4A7A-868F-22B3CBF7DE53}"/>
                  </a:ext>
                </a:extLst>
              </p:cNvPr>
              <p:cNvSpPr/>
              <p:nvPr/>
            </p:nvSpPr>
            <p:spPr>
              <a:xfrm>
                <a:off x="618980" y="1086729"/>
                <a:ext cx="745587" cy="46845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sp>
            <p:nvSpPr>
              <p:cNvPr id="48" name="Rectangle: Rounded Corners 47">
                <a:extLst>
                  <a:ext uri="{FF2B5EF4-FFF2-40B4-BE49-F238E27FC236}">
                    <a16:creationId xmlns:a16="http://schemas.microsoft.com/office/drawing/2014/main" id="{D6224953-689C-432D-8EDC-51390A7A7D60}"/>
                  </a:ext>
                </a:extLst>
              </p:cNvPr>
              <p:cNvSpPr/>
              <p:nvPr/>
            </p:nvSpPr>
            <p:spPr>
              <a:xfrm>
                <a:off x="1343827" y="1779563"/>
                <a:ext cx="745586" cy="32215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sp>
            <p:nvSpPr>
              <p:cNvPr id="49" name="Rectangle: Rounded Corners 48">
                <a:extLst>
                  <a:ext uri="{FF2B5EF4-FFF2-40B4-BE49-F238E27FC236}">
                    <a16:creationId xmlns:a16="http://schemas.microsoft.com/office/drawing/2014/main" id="{714B8B2F-722E-4A92-A4C7-B4263EAAA05C}"/>
                  </a:ext>
                </a:extLst>
              </p:cNvPr>
              <p:cNvSpPr/>
              <p:nvPr/>
            </p:nvSpPr>
            <p:spPr>
              <a:xfrm>
                <a:off x="2087509" y="1063088"/>
                <a:ext cx="745586" cy="46845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sp>
            <p:nvSpPr>
              <p:cNvPr id="51" name="Rectangle: Rounded Corners 50">
                <a:extLst>
                  <a:ext uri="{FF2B5EF4-FFF2-40B4-BE49-F238E27FC236}">
                    <a16:creationId xmlns:a16="http://schemas.microsoft.com/office/drawing/2014/main" id="{51920805-0A15-46E3-B298-BCD74426142C}"/>
                  </a:ext>
                </a:extLst>
              </p:cNvPr>
              <p:cNvSpPr/>
              <p:nvPr/>
            </p:nvSpPr>
            <p:spPr>
              <a:xfrm>
                <a:off x="2822626" y="282030"/>
                <a:ext cx="745587" cy="613351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sp>
            <p:nvSpPr>
              <p:cNvPr id="52" name="Rectangle: Rounded Corners 51">
                <a:extLst>
                  <a:ext uri="{FF2B5EF4-FFF2-40B4-BE49-F238E27FC236}">
                    <a16:creationId xmlns:a16="http://schemas.microsoft.com/office/drawing/2014/main" id="{6D4993B5-4394-466C-8814-E9B14FC38684}"/>
                  </a:ext>
                </a:extLst>
              </p:cNvPr>
              <p:cNvSpPr/>
              <p:nvPr/>
            </p:nvSpPr>
            <p:spPr>
              <a:xfrm>
                <a:off x="3555839" y="1094456"/>
                <a:ext cx="745587" cy="46845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sp>
            <p:nvSpPr>
              <p:cNvPr id="53" name="Rectangle: Rounded Corners 52">
                <a:extLst>
                  <a:ext uri="{FF2B5EF4-FFF2-40B4-BE49-F238E27FC236}">
                    <a16:creationId xmlns:a16="http://schemas.microsoft.com/office/drawing/2014/main" id="{594F6D37-DEE9-4CAB-BD49-0509948AA43B}"/>
                  </a:ext>
                </a:extLst>
              </p:cNvPr>
              <p:cNvSpPr/>
              <p:nvPr/>
            </p:nvSpPr>
            <p:spPr>
              <a:xfrm>
                <a:off x="4300475" y="1794607"/>
                <a:ext cx="745586" cy="32215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sp>
            <p:nvSpPr>
              <p:cNvPr id="54" name="Rectangle: Rounded Corners 53">
                <a:extLst>
                  <a:ext uri="{FF2B5EF4-FFF2-40B4-BE49-F238E27FC236}">
                    <a16:creationId xmlns:a16="http://schemas.microsoft.com/office/drawing/2014/main" id="{9097C0B2-3955-4286-AE40-6EF7CF568D8F}"/>
                  </a:ext>
                </a:extLst>
              </p:cNvPr>
              <p:cNvSpPr/>
              <p:nvPr/>
            </p:nvSpPr>
            <p:spPr>
              <a:xfrm>
                <a:off x="5017904" y="1286232"/>
                <a:ext cx="745586" cy="46845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sp>
            <p:nvSpPr>
              <p:cNvPr id="56" name="Rectangle: Rounded Corners 55">
                <a:extLst>
                  <a:ext uri="{FF2B5EF4-FFF2-40B4-BE49-F238E27FC236}">
                    <a16:creationId xmlns:a16="http://schemas.microsoft.com/office/drawing/2014/main" id="{D876BD76-1D89-4BE8-99A2-EAA47F01BC1E}"/>
                  </a:ext>
                </a:extLst>
              </p:cNvPr>
              <p:cNvSpPr/>
              <p:nvPr/>
            </p:nvSpPr>
            <p:spPr>
              <a:xfrm>
                <a:off x="6474925" y="1094456"/>
                <a:ext cx="783179" cy="49183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dirty="0">
                  <a:solidFill>
                    <a:sysClr val="windowText" lastClr="000000"/>
                  </a:solidFill>
                </a:endParaRPr>
              </a:p>
            </p:txBody>
          </p:sp>
          <p:sp>
            <p:nvSpPr>
              <p:cNvPr id="57" name="Rectangle: Rounded Corners 56">
                <a:extLst>
                  <a:ext uri="{FF2B5EF4-FFF2-40B4-BE49-F238E27FC236}">
                    <a16:creationId xmlns:a16="http://schemas.microsoft.com/office/drawing/2014/main" id="{5ACA5361-9EA5-4CB4-BD1F-695DCE0D701B}"/>
                  </a:ext>
                </a:extLst>
              </p:cNvPr>
              <p:cNvSpPr/>
              <p:nvPr/>
            </p:nvSpPr>
            <p:spPr>
              <a:xfrm>
                <a:off x="7220018" y="1486578"/>
                <a:ext cx="752975" cy="432229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dirty="0">
                  <a:solidFill>
                    <a:sysClr val="windowText" lastClr="000000"/>
                  </a:solidFill>
                </a:endParaRPr>
              </a:p>
            </p:txBody>
          </p:sp>
          <p:sp>
            <p:nvSpPr>
              <p:cNvPr id="58" name="Rectangle: Rounded Corners 57">
                <a:extLst>
                  <a:ext uri="{FF2B5EF4-FFF2-40B4-BE49-F238E27FC236}">
                    <a16:creationId xmlns:a16="http://schemas.microsoft.com/office/drawing/2014/main" id="{98914DE1-63DB-4536-88F7-2C591CF84FC5}"/>
                  </a:ext>
                </a:extLst>
              </p:cNvPr>
              <p:cNvSpPr/>
              <p:nvPr/>
            </p:nvSpPr>
            <p:spPr>
              <a:xfrm>
                <a:off x="7948303" y="2154681"/>
                <a:ext cx="704105" cy="30667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sp>
            <p:nvSpPr>
              <p:cNvPr id="59" name="Rectangle: Rounded Corners 58">
                <a:extLst>
                  <a:ext uri="{FF2B5EF4-FFF2-40B4-BE49-F238E27FC236}">
                    <a16:creationId xmlns:a16="http://schemas.microsoft.com/office/drawing/2014/main" id="{4EF42EED-1A3B-4D42-9CA8-614249F9DC26}"/>
                  </a:ext>
                </a:extLst>
              </p:cNvPr>
              <p:cNvSpPr/>
              <p:nvPr/>
            </p:nvSpPr>
            <p:spPr>
              <a:xfrm>
                <a:off x="8623572" y="1486578"/>
                <a:ext cx="745586" cy="46845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sp>
            <p:nvSpPr>
              <p:cNvPr id="60" name="Rectangle: Rounded Corners 59">
                <a:extLst>
                  <a:ext uri="{FF2B5EF4-FFF2-40B4-BE49-F238E27FC236}">
                    <a16:creationId xmlns:a16="http://schemas.microsoft.com/office/drawing/2014/main" id="{8606333B-28A9-47FC-842A-1B7D589A2850}"/>
                  </a:ext>
                </a:extLst>
              </p:cNvPr>
              <p:cNvSpPr/>
              <p:nvPr/>
            </p:nvSpPr>
            <p:spPr>
              <a:xfrm>
                <a:off x="10011541" y="1169307"/>
                <a:ext cx="745587" cy="46845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dirty="0">
                  <a:solidFill>
                    <a:sysClr val="windowText" lastClr="000000"/>
                  </a:solidFill>
                </a:endParaRPr>
              </a:p>
            </p:txBody>
          </p:sp>
          <p:sp>
            <p:nvSpPr>
              <p:cNvPr id="61" name="Rectangle: Rounded Corners 60">
                <a:extLst>
                  <a:ext uri="{FF2B5EF4-FFF2-40B4-BE49-F238E27FC236}">
                    <a16:creationId xmlns:a16="http://schemas.microsoft.com/office/drawing/2014/main" id="{8A0BA95C-4357-44D1-B35C-7F2A54E132C0}"/>
                  </a:ext>
                </a:extLst>
              </p:cNvPr>
              <p:cNvSpPr/>
              <p:nvPr/>
            </p:nvSpPr>
            <p:spPr>
              <a:xfrm>
                <a:off x="10716757" y="2017751"/>
                <a:ext cx="745586" cy="32215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sp>
            <p:nvSpPr>
              <p:cNvPr id="62" name="Rectangle: Rounded Corners 61">
                <a:extLst>
                  <a:ext uri="{FF2B5EF4-FFF2-40B4-BE49-F238E27FC236}">
                    <a16:creationId xmlns:a16="http://schemas.microsoft.com/office/drawing/2014/main" id="{23098FA4-BA32-4677-ADA7-742DACB6685F}"/>
                  </a:ext>
                </a:extLst>
              </p:cNvPr>
              <p:cNvSpPr/>
              <p:nvPr/>
            </p:nvSpPr>
            <p:spPr>
              <a:xfrm>
                <a:off x="9317557" y="444820"/>
                <a:ext cx="745587" cy="613351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dirty="0">
                  <a:solidFill>
                    <a:sysClr val="windowText" lastClr="000000"/>
                  </a:solidFill>
                </a:endParaRPr>
              </a:p>
            </p:txBody>
          </p:sp>
        </p:grpSp>
        <p:sp>
          <p:nvSpPr>
            <p:cNvPr id="80" name="Rectangle: Rounded Corners 79">
              <a:extLst>
                <a:ext uri="{FF2B5EF4-FFF2-40B4-BE49-F238E27FC236}">
                  <a16:creationId xmlns:a16="http://schemas.microsoft.com/office/drawing/2014/main" id="{D18CC31E-E229-458D-AE50-07BA3594DE70}"/>
                </a:ext>
              </a:extLst>
            </p:cNvPr>
            <p:cNvSpPr/>
            <p:nvPr/>
          </p:nvSpPr>
          <p:spPr>
            <a:xfrm>
              <a:off x="10341317" y="1234537"/>
              <a:ext cx="700503" cy="4716744"/>
            </a:xfrm>
            <a:prstGeom prst="roundRect">
              <a:avLst>
                <a:gd name="adj" fmla="val 465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solidFill>
                  <a:sysClr val="windowText" lastClr="000000"/>
                </a:solidFill>
              </a:endParaRPr>
            </a:p>
          </p:txBody>
        </p:sp>
        <p:sp>
          <p:nvSpPr>
            <p:cNvPr id="81" name="Rectangle: Rounded Corners 80">
              <a:extLst>
                <a:ext uri="{FF2B5EF4-FFF2-40B4-BE49-F238E27FC236}">
                  <a16:creationId xmlns:a16="http://schemas.microsoft.com/office/drawing/2014/main" id="{67C68F34-92B3-4245-A712-F80DC4A5D161}"/>
                </a:ext>
              </a:extLst>
            </p:cNvPr>
            <p:cNvSpPr/>
            <p:nvPr/>
          </p:nvSpPr>
          <p:spPr>
            <a:xfrm>
              <a:off x="11027073" y="98474"/>
              <a:ext cx="652817" cy="6661052"/>
            </a:xfrm>
            <a:prstGeom prst="roundRect">
              <a:avLst>
                <a:gd name="adj" fmla="val 465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dirty="0">
                <a:solidFill>
                  <a:sysClr val="windowText" lastClr="000000"/>
                </a:solidFill>
              </a:endParaRPr>
            </a:p>
          </p:txBody>
        </p:sp>
      </p:grpSp>
      <p:sp>
        <p:nvSpPr>
          <p:cNvPr id="84" name="TextBox 83">
            <a:extLst>
              <a:ext uri="{FF2B5EF4-FFF2-40B4-BE49-F238E27FC236}">
                <a16:creationId xmlns:a16="http://schemas.microsoft.com/office/drawing/2014/main" id="{64C7EB2A-6290-451A-BBF2-EEBB7EFBE082}"/>
              </a:ext>
            </a:extLst>
          </p:cNvPr>
          <p:cNvSpPr txBox="1"/>
          <p:nvPr/>
        </p:nvSpPr>
        <p:spPr>
          <a:xfrm>
            <a:off x="1424957" y="2831951"/>
            <a:ext cx="9173030" cy="1446550"/>
          </a:xfrm>
          <a:prstGeom prst="rect">
            <a:avLst/>
          </a:prstGeom>
          <a:noFill/>
        </p:spPr>
        <p:txBody>
          <a:bodyPr wrap="square" rtlCol="0">
            <a:spAutoFit/>
          </a:bodyPr>
          <a:lstStyle/>
          <a:p>
            <a:r>
              <a:rPr lang="en-US" sz="8800" spc="600" dirty="0"/>
              <a:t>Natural Hotels</a:t>
            </a:r>
          </a:p>
        </p:txBody>
      </p:sp>
    </p:spTree>
    <p:extLst>
      <p:ext uri="{BB962C8B-B14F-4D97-AF65-F5344CB8AC3E}">
        <p14:creationId xmlns:p14="http://schemas.microsoft.com/office/powerpoint/2010/main" val="185092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B3DE-6841-479E-8E8D-312B041F623E}"/>
              </a:ext>
            </a:extLst>
          </p:cNvPr>
          <p:cNvSpPr>
            <a:spLocks noGrp="1"/>
          </p:cNvSpPr>
          <p:nvPr>
            <p:ph type="title"/>
          </p:nvPr>
        </p:nvSpPr>
        <p:spPr>
          <a:xfrm>
            <a:off x="1261872" y="387926"/>
            <a:ext cx="9692640" cy="1607129"/>
          </a:xfrm>
        </p:spPr>
        <p:txBody>
          <a:bodyPr>
            <a:normAutofit fontScale="90000"/>
          </a:bodyPr>
          <a:lstStyle/>
          <a:p>
            <a:r>
              <a:rPr lang="en-US" sz="4800" b="1" u="sng" dirty="0">
                <a:latin typeface="Americana XBd BT" panose="02020804070706020304" pitchFamily="18" charset="0"/>
              </a:rPr>
              <a:t>Through the Day-Out web page..</a:t>
            </a:r>
            <a:br>
              <a:rPr lang="en-US" sz="4800" b="1" u="sng" dirty="0">
                <a:latin typeface="Americana XBd BT" panose="02020804070706020304" pitchFamily="18" charset="0"/>
              </a:rPr>
            </a:br>
            <a:endParaRPr lang="en-US" sz="4800" dirty="0">
              <a:latin typeface="Americana XBd BT" panose="02020804070706020304" pitchFamily="18" charset="0"/>
            </a:endParaRPr>
          </a:p>
        </p:txBody>
      </p:sp>
      <p:sp>
        <p:nvSpPr>
          <p:cNvPr id="3" name="Content Placeholder 2">
            <a:extLst>
              <a:ext uri="{FF2B5EF4-FFF2-40B4-BE49-F238E27FC236}">
                <a16:creationId xmlns:a16="http://schemas.microsoft.com/office/drawing/2014/main" id="{4F95ADB0-0631-4376-AE94-8FA2C58D718A}"/>
              </a:ext>
            </a:extLst>
          </p:cNvPr>
          <p:cNvSpPr>
            <a:spLocks noGrp="1"/>
          </p:cNvSpPr>
          <p:nvPr>
            <p:ph idx="1"/>
          </p:nvPr>
        </p:nvSpPr>
        <p:spPr>
          <a:xfrm>
            <a:off x="1261871" y="1371600"/>
            <a:ext cx="7882129" cy="3311236"/>
          </a:xfrm>
        </p:spPr>
        <p:txBody>
          <a:bodyPr>
            <a:normAutofit fontScale="70000" lnSpcReduction="20000"/>
          </a:bodyPr>
          <a:lstStyle/>
          <a:p>
            <a:pPr marL="285750" indent="-285750">
              <a:lnSpc>
                <a:spcPct val="300000"/>
              </a:lnSpc>
              <a:buFont typeface="Wingdings" panose="05000000000000000000" pitchFamily="2" charset="2"/>
              <a:buChar char="v"/>
            </a:pPr>
            <a:r>
              <a:rPr lang="en-US" dirty="0"/>
              <a:t>Very delicious meals </a:t>
            </a:r>
          </a:p>
          <a:p>
            <a:pPr marL="285750" indent="-285750">
              <a:lnSpc>
                <a:spcPct val="300000"/>
              </a:lnSpc>
              <a:buFont typeface="Wingdings" panose="05000000000000000000" pitchFamily="2" charset="2"/>
              <a:buChar char="v"/>
            </a:pPr>
            <a:r>
              <a:rPr lang="en-US" dirty="0"/>
              <a:t>Surprise parties, Birthday parties..</a:t>
            </a:r>
          </a:p>
          <a:p>
            <a:pPr marL="285750" indent="-285750">
              <a:lnSpc>
                <a:spcPct val="300000"/>
              </a:lnSpc>
              <a:buFont typeface="Wingdings" panose="05000000000000000000" pitchFamily="2" charset="2"/>
              <a:buChar char="v"/>
            </a:pPr>
            <a:r>
              <a:rPr lang="en-US" dirty="0"/>
              <a:t>Have the meals with nature</a:t>
            </a:r>
          </a:p>
          <a:p>
            <a:pPr marL="285750" indent="-285750">
              <a:lnSpc>
                <a:spcPct val="300000"/>
              </a:lnSpc>
              <a:buFont typeface="Wingdings" panose="05000000000000000000" pitchFamily="2" charset="2"/>
              <a:buChar char="v"/>
            </a:pPr>
            <a:r>
              <a:rPr lang="en-US" dirty="0"/>
              <a:t>Visitors can make different choices as they wish from -:	</a:t>
            </a:r>
          </a:p>
          <a:p>
            <a:endParaRPr lang="en-US" dirty="0"/>
          </a:p>
        </p:txBody>
      </p:sp>
      <p:pic>
        <p:nvPicPr>
          <p:cNvPr id="4" name="Picture 3" descr="A house with trees in the background&#10;&#10;Description automatically generated">
            <a:extLst>
              <a:ext uri="{FF2B5EF4-FFF2-40B4-BE49-F238E27FC236}">
                <a16:creationId xmlns:a16="http://schemas.microsoft.com/office/drawing/2014/main" id="{05124A83-E629-4780-AB53-BE1720DCA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815" y="4614949"/>
            <a:ext cx="9727096" cy="2249978"/>
          </a:xfrm>
          <a:prstGeom prst="rect">
            <a:avLst/>
          </a:prstGeom>
        </p:spPr>
      </p:pic>
    </p:spTree>
    <p:extLst>
      <p:ext uri="{BB962C8B-B14F-4D97-AF65-F5344CB8AC3E}">
        <p14:creationId xmlns:p14="http://schemas.microsoft.com/office/powerpoint/2010/main" val="1840622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A picture containing graphical user interface&#10;&#10;Description automatically generated">
            <a:extLst>
              <a:ext uri="{FF2B5EF4-FFF2-40B4-BE49-F238E27FC236}">
                <a16:creationId xmlns:a16="http://schemas.microsoft.com/office/drawing/2014/main" id="{937BE438-C97F-46C2-8868-44D1F4272D8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976" r="7976"/>
          <a:stretch>
            <a:fillRect/>
          </a:stretch>
        </p:blipFill>
        <p:spPr>
          <a:xfrm>
            <a:off x="2618510" y="249383"/>
            <a:ext cx="6234546" cy="2831574"/>
          </a:xfrm>
          <a:prstGeom prst="rect">
            <a:avLst/>
          </a:prstGeom>
        </p:spPr>
      </p:pic>
      <p:cxnSp>
        <p:nvCxnSpPr>
          <p:cNvPr id="7" name="Straight Arrow Connector 6">
            <a:extLst>
              <a:ext uri="{FF2B5EF4-FFF2-40B4-BE49-F238E27FC236}">
                <a16:creationId xmlns:a16="http://schemas.microsoft.com/office/drawing/2014/main" id="{7EE63798-FC76-498D-B18F-3CB1506E8980}"/>
              </a:ext>
            </a:extLst>
          </p:cNvPr>
          <p:cNvCxnSpPr>
            <a:cxnSpLocks/>
          </p:cNvCxnSpPr>
          <p:nvPr/>
        </p:nvCxnSpPr>
        <p:spPr>
          <a:xfrm flipH="1">
            <a:off x="4378036" y="1052945"/>
            <a:ext cx="817419" cy="2376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FB9E3E1-1DFD-4966-81D8-1209FCBD271F}"/>
              </a:ext>
            </a:extLst>
          </p:cNvPr>
          <p:cNvCxnSpPr>
            <a:cxnSpLocks/>
          </p:cNvCxnSpPr>
          <p:nvPr/>
        </p:nvCxnSpPr>
        <p:spPr>
          <a:xfrm>
            <a:off x="6608618" y="1063335"/>
            <a:ext cx="817418" cy="2365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92ACB06C-6135-4DDD-826B-BF2F86B87158}"/>
              </a:ext>
            </a:extLst>
          </p:cNvPr>
          <p:cNvPicPr>
            <a:picLocks noChangeAspect="1"/>
          </p:cNvPicPr>
          <p:nvPr/>
        </p:nvPicPr>
        <p:blipFill rotWithShape="1">
          <a:blip r:embed="rId3">
            <a:extLst>
              <a:ext uri="{28A0092B-C50C-407E-A947-70E740481C1C}">
                <a14:useLocalDpi xmlns:a14="http://schemas.microsoft.com/office/drawing/2010/main" val="0"/>
              </a:ext>
            </a:extLst>
          </a:blip>
          <a:srcRect l="7614" t="29484" r="9091" b="38783"/>
          <a:stretch/>
        </p:blipFill>
        <p:spPr>
          <a:xfrm>
            <a:off x="0" y="3429000"/>
            <a:ext cx="5347855" cy="1737482"/>
          </a:xfrm>
          <a:prstGeom prst="rect">
            <a:avLst/>
          </a:prstGeom>
        </p:spPr>
      </p:pic>
      <p:pic>
        <p:nvPicPr>
          <p:cNvPr id="18" name="Picture 17">
            <a:extLst>
              <a:ext uri="{FF2B5EF4-FFF2-40B4-BE49-F238E27FC236}">
                <a16:creationId xmlns:a16="http://schemas.microsoft.com/office/drawing/2014/main" id="{B39F2928-74F8-4BE7-B26A-0A0ABB770B60}"/>
              </a:ext>
            </a:extLst>
          </p:cNvPr>
          <p:cNvPicPr>
            <a:picLocks noChangeAspect="1"/>
          </p:cNvPicPr>
          <p:nvPr/>
        </p:nvPicPr>
        <p:blipFill rotWithShape="1">
          <a:blip r:embed="rId3">
            <a:extLst>
              <a:ext uri="{28A0092B-C50C-407E-A947-70E740481C1C}">
                <a14:useLocalDpi xmlns:a14="http://schemas.microsoft.com/office/drawing/2010/main" val="0"/>
              </a:ext>
            </a:extLst>
          </a:blip>
          <a:srcRect l="7614" t="29484" r="9091" b="38783"/>
          <a:stretch/>
        </p:blipFill>
        <p:spPr>
          <a:xfrm>
            <a:off x="6331527" y="3449780"/>
            <a:ext cx="5347855" cy="1737482"/>
          </a:xfrm>
          <a:prstGeom prst="rect">
            <a:avLst/>
          </a:prstGeom>
        </p:spPr>
      </p:pic>
    </p:spTree>
    <p:extLst>
      <p:ext uri="{BB962C8B-B14F-4D97-AF65-F5344CB8AC3E}">
        <p14:creationId xmlns:p14="http://schemas.microsoft.com/office/powerpoint/2010/main" val="1674577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23E16-CA84-4A1D-9C04-D98DA08D3A82}"/>
              </a:ext>
            </a:extLst>
          </p:cNvPr>
          <p:cNvSpPr>
            <a:spLocks noGrp="1"/>
          </p:cNvSpPr>
          <p:nvPr>
            <p:ph type="title"/>
          </p:nvPr>
        </p:nvSpPr>
        <p:spPr>
          <a:xfrm>
            <a:off x="3117273" y="4516582"/>
            <a:ext cx="4366646" cy="1172441"/>
          </a:xfrm>
        </p:spPr>
        <p:txBody>
          <a:bodyPr>
            <a:normAutofit/>
          </a:bodyPr>
          <a:lstStyle/>
          <a:p>
            <a:r>
              <a:rPr lang="en-US" sz="6000" dirty="0">
                <a:solidFill>
                  <a:schemeClr val="tx1"/>
                </a:solidFill>
                <a:latin typeface="Americana XBd BT" panose="02020804070706020304" pitchFamily="18" charset="0"/>
              </a:rPr>
              <a:t>Vacation</a:t>
            </a:r>
            <a:r>
              <a:rPr lang="en-US" sz="6000" dirty="0">
                <a:latin typeface="Americana XBd BT" panose="02020804070706020304" pitchFamily="18" charset="0"/>
              </a:rPr>
              <a:t> </a:t>
            </a:r>
            <a:endParaRPr lang="en-US" sz="6000" dirty="0"/>
          </a:p>
        </p:txBody>
      </p:sp>
      <p:grpSp>
        <p:nvGrpSpPr>
          <p:cNvPr id="4" name="Group 3">
            <a:extLst>
              <a:ext uri="{FF2B5EF4-FFF2-40B4-BE49-F238E27FC236}">
                <a16:creationId xmlns:a16="http://schemas.microsoft.com/office/drawing/2014/main" id="{D8D21C5C-9111-46CE-B6AB-793053250667}"/>
              </a:ext>
            </a:extLst>
          </p:cNvPr>
          <p:cNvGrpSpPr/>
          <p:nvPr/>
        </p:nvGrpSpPr>
        <p:grpSpPr>
          <a:xfrm>
            <a:off x="942109" y="498763"/>
            <a:ext cx="9781310" cy="3893127"/>
            <a:chOff x="318654" y="512618"/>
            <a:chExt cx="9116291" cy="3491346"/>
          </a:xfrm>
          <a:blipFill dpi="0" rotWithShape="1">
            <a:blip r:embed="rId2">
              <a:extLst>
                <a:ext uri="{28A0092B-C50C-407E-A947-70E740481C1C}">
                  <a14:useLocalDpi xmlns:a14="http://schemas.microsoft.com/office/drawing/2010/main" val="0"/>
                </a:ext>
              </a:extLst>
            </a:blip>
            <a:srcRect/>
            <a:stretch>
              <a:fillRect/>
            </a:stretch>
          </a:blipFill>
        </p:grpSpPr>
        <p:sp>
          <p:nvSpPr>
            <p:cNvPr id="3" name="Oval 2">
              <a:extLst>
                <a:ext uri="{FF2B5EF4-FFF2-40B4-BE49-F238E27FC236}">
                  <a16:creationId xmlns:a16="http://schemas.microsoft.com/office/drawing/2014/main" id="{3CF93DC5-15EB-4696-A022-29130579A38A}"/>
                </a:ext>
              </a:extLst>
            </p:cNvPr>
            <p:cNvSpPr/>
            <p:nvPr/>
          </p:nvSpPr>
          <p:spPr>
            <a:xfrm>
              <a:off x="318654" y="512618"/>
              <a:ext cx="4876801" cy="3477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B1DBCAA-2B20-49CE-93FA-FF82ADB991A1}"/>
                </a:ext>
              </a:extLst>
            </p:cNvPr>
            <p:cNvSpPr/>
            <p:nvPr/>
          </p:nvSpPr>
          <p:spPr>
            <a:xfrm>
              <a:off x="2438399" y="519545"/>
              <a:ext cx="4876801" cy="3477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AF2E0AE-1E24-457E-BACB-70F5D5FD3593}"/>
                </a:ext>
              </a:extLst>
            </p:cNvPr>
            <p:cNvSpPr/>
            <p:nvPr/>
          </p:nvSpPr>
          <p:spPr>
            <a:xfrm>
              <a:off x="4558144" y="526472"/>
              <a:ext cx="4876801" cy="3477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5725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B58E1D2-0E68-4C49-AC43-54C28BA01D8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024" t="29278" r="71381" b="39599"/>
          <a:stretch/>
        </p:blipFill>
        <p:spPr>
          <a:xfrm>
            <a:off x="180109" y="484914"/>
            <a:ext cx="3325092" cy="2840183"/>
          </a:xfrm>
        </p:spPr>
      </p:pic>
      <p:cxnSp>
        <p:nvCxnSpPr>
          <p:cNvPr id="20" name="Straight Arrow Connector 19">
            <a:extLst>
              <a:ext uri="{FF2B5EF4-FFF2-40B4-BE49-F238E27FC236}">
                <a16:creationId xmlns:a16="http://schemas.microsoft.com/office/drawing/2014/main" id="{2FC207B4-BB52-4051-9779-A162A0F99B75}"/>
              </a:ext>
            </a:extLst>
          </p:cNvPr>
          <p:cNvCxnSpPr>
            <a:cxnSpLocks/>
          </p:cNvCxnSpPr>
          <p:nvPr/>
        </p:nvCxnSpPr>
        <p:spPr>
          <a:xfrm>
            <a:off x="3505201" y="1731817"/>
            <a:ext cx="1454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 name="Picture 24">
            <a:extLst>
              <a:ext uri="{FF2B5EF4-FFF2-40B4-BE49-F238E27FC236}">
                <a16:creationId xmlns:a16="http://schemas.microsoft.com/office/drawing/2014/main" id="{51D3626F-3EB8-4B15-83EB-5A9CF88B9A68}"/>
              </a:ext>
            </a:extLst>
          </p:cNvPr>
          <p:cNvPicPr>
            <a:picLocks noChangeAspect="1"/>
          </p:cNvPicPr>
          <p:nvPr/>
        </p:nvPicPr>
        <p:blipFill rotWithShape="1">
          <a:blip r:embed="rId3">
            <a:extLst>
              <a:ext uri="{28A0092B-C50C-407E-A947-70E740481C1C}">
                <a14:useLocalDpi xmlns:a14="http://schemas.microsoft.com/office/drawing/2010/main" val="0"/>
              </a:ext>
            </a:extLst>
          </a:blip>
          <a:srcRect l="3295" t="16954" r="10001" b="18571"/>
          <a:stretch/>
        </p:blipFill>
        <p:spPr>
          <a:xfrm>
            <a:off x="5140036" y="595744"/>
            <a:ext cx="6416936" cy="2556163"/>
          </a:xfrm>
          <a:prstGeom prst="rect">
            <a:avLst/>
          </a:prstGeom>
        </p:spPr>
      </p:pic>
      <p:pic>
        <p:nvPicPr>
          <p:cNvPr id="29" name="Picture 28">
            <a:extLst>
              <a:ext uri="{FF2B5EF4-FFF2-40B4-BE49-F238E27FC236}">
                <a16:creationId xmlns:a16="http://schemas.microsoft.com/office/drawing/2014/main" id="{D6D6FA7A-572A-4A07-8307-F2F09AC92932}"/>
              </a:ext>
            </a:extLst>
          </p:cNvPr>
          <p:cNvPicPr>
            <a:picLocks noChangeAspect="1"/>
          </p:cNvPicPr>
          <p:nvPr/>
        </p:nvPicPr>
        <p:blipFill rotWithShape="1">
          <a:blip r:embed="rId2">
            <a:extLst>
              <a:ext uri="{28A0092B-C50C-407E-A947-70E740481C1C}">
                <a14:useLocalDpi xmlns:a14="http://schemas.microsoft.com/office/drawing/2010/main" val="0"/>
              </a:ext>
            </a:extLst>
          </a:blip>
          <a:srcRect l="28750" t="29345" r="50909" b="38985"/>
          <a:stretch/>
        </p:blipFill>
        <p:spPr>
          <a:xfrm>
            <a:off x="180109" y="3713024"/>
            <a:ext cx="3325092" cy="2948113"/>
          </a:xfrm>
          <a:prstGeom prst="rect">
            <a:avLst/>
          </a:prstGeom>
        </p:spPr>
      </p:pic>
      <p:cxnSp>
        <p:nvCxnSpPr>
          <p:cNvPr id="30" name="Straight Arrow Connector 29">
            <a:extLst>
              <a:ext uri="{FF2B5EF4-FFF2-40B4-BE49-F238E27FC236}">
                <a16:creationId xmlns:a16="http://schemas.microsoft.com/office/drawing/2014/main" id="{DFBDE607-F4D4-4092-BB88-CC000E431264}"/>
              </a:ext>
            </a:extLst>
          </p:cNvPr>
          <p:cNvCxnSpPr>
            <a:cxnSpLocks/>
          </p:cNvCxnSpPr>
          <p:nvPr/>
        </p:nvCxnSpPr>
        <p:spPr>
          <a:xfrm>
            <a:off x="3505201" y="4696690"/>
            <a:ext cx="1454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3508E1D3-3438-420C-88F7-729054B4AB21}"/>
              </a:ext>
            </a:extLst>
          </p:cNvPr>
          <p:cNvPicPr>
            <a:picLocks noChangeAspect="1"/>
          </p:cNvPicPr>
          <p:nvPr/>
        </p:nvPicPr>
        <p:blipFill rotWithShape="1">
          <a:blip r:embed="rId4">
            <a:extLst>
              <a:ext uri="{28A0092B-C50C-407E-A947-70E740481C1C}">
                <a14:useLocalDpi xmlns:a14="http://schemas.microsoft.com/office/drawing/2010/main" val="0"/>
              </a:ext>
            </a:extLst>
          </a:blip>
          <a:srcRect l="8068" t="14124" r="11024" b="20390"/>
          <a:stretch/>
        </p:blipFill>
        <p:spPr>
          <a:xfrm>
            <a:off x="5140036" y="3713024"/>
            <a:ext cx="6416936" cy="2556163"/>
          </a:xfrm>
          <a:prstGeom prst="rect">
            <a:avLst/>
          </a:prstGeom>
        </p:spPr>
      </p:pic>
    </p:spTree>
    <p:extLst>
      <p:ext uri="{BB962C8B-B14F-4D97-AF65-F5344CB8AC3E}">
        <p14:creationId xmlns:p14="http://schemas.microsoft.com/office/powerpoint/2010/main" val="422837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0E88E-ED6B-4D5F-A138-14FB301DC8A7}"/>
              </a:ext>
            </a:extLst>
          </p:cNvPr>
          <p:cNvPicPr>
            <a:picLocks noChangeAspect="1"/>
          </p:cNvPicPr>
          <p:nvPr/>
        </p:nvPicPr>
        <p:blipFill rotWithShape="1">
          <a:blip r:embed="rId2">
            <a:extLst>
              <a:ext uri="{28A0092B-C50C-407E-A947-70E740481C1C}">
                <a14:useLocalDpi xmlns:a14="http://schemas.microsoft.com/office/drawing/2010/main" val="0"/>
              </a:ext>
            </a:extLst>
          </a:blip>
          <a:srcRect l="49999" t="29323" r="30100" b="37772"/>
          <a:stretch/>
        </p:blipFill>
        <p:spPr>
          <a:xfrm>
            <a:off x="623453" y="415210"/>
            <a:ext cx="3311237" cy="3013789"/>
          </a:xfrm>
          <a:prstGeom prst="rect">
            <a:avLst/>
          </a:prstGeom>
        </p:spPr>
      </p:pic>
      <p:pic>
        <p:nvPicPr>
          <p:cNvPr id="5" name="Picture 4">
            <a:extLst>
              <a:ext uri="{FF2B5EF4-FFF2-40B4-BE49-F238E27FC236}">
                <a16:creationId xmlns:a16="http://schemas.microsoft.com/office/drawing/2014/main" id="{E5A1EDFC-7061-4B59-A324-684FBAF8A3E8}"/>
              </a:ext>
            </a:extLst>
          </p:cNvPr>
          <p:cNvPicPr>
            <a:picLocks noChangeAspect="1"/>
          </p:cNvPicPr>
          <p:nvPr/>
        </p:nvPicPr>
        <p:blipFill rotWithShape="1">
          <a:blip r:embed="rId2">
            <a:extLst>
              <a:ext uri="{28A0092B-C50C-407E-A947-70E740481C1C}">
                <a14:useLocalDpi xmlns:a14="http://schemas.microsoft.com/office/drawing/2010/main" val="0"/>
              </a:ext>
            </a:extLst>
          </a:blip>
          <a:srcRect l="70569" t="29243" r="9515" b="38580"/>
          <a:stretch/>
        </p:blipFill>
        <p:spPr>
          <a:xfrm>
            <a:off x="623455" y="3657605"/>
            <a:ext cx="3311236" cy="2895596"/>
          </a:xfrm>
          <a:prstGeom prst="rect">
            <a:avLst/>
          </a:prstGeom>
        </p:spPr>
      </p:pic>
      <p:cxnSp>
        <p:nvCxnSpPr>
          <p:cNvPr id="6" name="Straight Arrow Connector 5">
            <a:extLst>
              <a:ext uri="{FF2B5EF4-FFF2-40B4-BE49-F238E27FC236}">
                <a16:creationId xmlns:a16="http://schemas.microsoft.com/office/drawing/2014/main" id="{61AD0429-DDB1-40E2-9688-BA78A337373B}"/>
              </a:ext>
            </a:extLst>
          </p:cNvPr>
          <p:cNvCxnSpPr>
            <a:cxnSpLocks/>
          </p:cNvCxnSpPr>
          <p:nvPr/>
        </p:nvCxnSpPr>
        <p:spPr>
          <a:xfrm>
            <a:off x="4156364" y="1662544"/>
            <a:ext cx="1454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6817C409-B005-484A-B542-AC80DDB91291}"/>
              </a:ext>
            </a:extLst>
          </p:cNvPr>
          <p:cNvCxnSpPr>
            <a:cxnSpLocks/>
          </p:cNvCxnSpPr>
          <p:nvPr/>
        </p:nvCxnSpPr>
        <p:spPr>
          <a:xfrm>
            <a:off x="4156364" y="5001490"/>
            <a:ext cx="1454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6A808688-2CCC-458C-9558-F079A95DA8B5}"/>
              </a:ext>
            </a:extLst>
          </p:cNvPr>
          <p:cNvPicPr>
            <a:picLocks noChangeAspect="1"/>
          </p:cNvPicPr>
          <p:nvPr/>
        </p:nvPicPr>
        <p:blipFill rotWithShape="1">
          <a:blip r:embed="rId3">
            <a:extLst>
              <a:ext uri="{28A0092B-C50C-407E-A947-70E740481C1C}">
                <a14:useLocalDpi xmlns:a14="http://schemas.microsoft.com/office/drawing/2010/main" val="0"/>
              </a:ext>
            </a:extLst>
          </a:blip>
          <a:srcRect l="2841" t="24230" r="9090" b="12911"/>
          <a:stretch/>
        </p:blipFill>
        <p:spPr>
          <a:xfrm>
            <a:off x="5721926" y="595576"/>
            <a:ext cx="6208987" cy="2494666"/>
          </a:xfrm>
          <a:prstGeom prst="rect">
            <a:avLst/>
          </a:prstGeom>
        </p:spPr>
      </p:pic>
      <p:pic>
        <p:nvPicPr>
          <p:cNvPr id="4" name="Picture 3">
            <a:extLst>
              <a:ext uri="{FF2B5EF4-FFF2-40B4-BE49-F238E27FC236}">
                <a16:creationId xmlns:a16="http://schemas.microsoft.com/office/drawing/2014/main" id="{5F5A700B-1BDD-406B-AB88-0CB502883205}"/>
              </a:ext>
            </a:extLst>
          </p:cNvPr>
          <p:cNvPicPr>
            <a:picLocks noChangeAspect="1"/>
          </p:cNvPicPr>
          <p:nvPr/>
        </p:nvPicPr>
        <p:blipFill rotWithShape="1">
          <a:blip r:embed="rId4">
            <a:extLst>
              <a:ext uri="{28A0092B-C50C-407E-A947-70E740481C1C}">
                <a14:useLocalDpi xmlns:a14="http://schemas.microsoft.com/office/drawing/2010/main" val="0"/>
              </a:ext>
            </a:extLst>
          </a:blip>
          <a:srcRect l="7387" t="25645" r="11476" b="15135"/>
          <a:stretch/>
        </p:blipFill>
        <p:spPr>
          <a:xfrm>
            <a:off x="5721926" y="3794961"/>
            <a:ext cx="6208987" cy="2467463"/>
          </a:xfrm>
          <a:prstGeom prst="rect">
            <a:avLst/>
          </a:prstGeom>
        </p:spPr>
      </p:pic>
    </p:spTree>
    <p:extLst>
      <p:ext uri="{BB962C8B-B14F-4D97-AF65-F5344CB8AC3E}">
        <p14:creationId xmlns:p14="http://schemas.microsoft.com/office/powerpoint/2010/main" val="285132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D223-8C3A-4E06-891C-6D4B2E15A0E0}"/>
              </a:ext>
            </a:extLst>
          </p:cNvPr>
          <p:cNvSpPr>
            <a:spLocks noGrp="1"/>
          </p:cNvSpPr>
          <p:nvPr>
            <p:ph type="title"/>
          </p:nvPr>
        </p:nvSpPr>
        <p:spPr>
          <a:xfrm>
            <a:off x="4294909" y="4239491"/>
            <a:ext cx="4488873" cy="1385454"/>
          </a:xfrm>
        </p:spPr>
        <p:txBody>
          <a:bodyPr>
            <a:normAutofit/>
          </a:bodyPr>
          <a:lstStyle/>
          <a:p>
            <a:r>
              <a:rPr lang="en-US" sz="5400" dirty="0">
                <a:solidFill>
                  <a:schemeClr val="tx1"/>
                </a:solidFill>
                <a:latin typeface="Americana XBd BT" panose="02020804070706020304" pitchFamily="18" charset="0"/>
              </a:rPr>
              <a:t>Day Out  </a:t>
            </a:r>
          </a:p>
        </p:txBody>
      </p:sp>
      <p:grpSp>
        <p:nvGrpSpPr>
          <p:cNvPr id="3" name="Group 2">
            <a:extLst>
              <a:ext uri="{FF2B5EF4-FFF2-40B4-BE49-F238E27FC236}">
                <a16:creationId xmlns:a16="http://schemas.microsoft.com/office/drawing/2014/main" id="{C7DBF172-5295-4746-9BD2-1A961D7C2A8F}"/>
              </a:ext>
            </a:extLst>
          </p:cNvPr>
          <p:cNvGrpSpPr/>
          <p:nvPr/>
        </p:nvGrpSpPr>
        <p:grpSpPr>
          <a:xfrm>
            <a:off x="858982" y="346364"/>
            <a:ext cx="9781310" cy="3893127"/>
            <a:chOff x="318654" y="512618"/>
            <a:chExt cx="9116291" cy="3491346"/>
          </a:xfrm>
          <a:blipFill dpi="0" rotWithShape="1">
            <a:blip r:embed="rId2">
              <a:extLst>
                <a:ext uri="{28A0092B-C50C-407E-A947-70E740481C1C}">
                  <a14:useLocalDpi xmlns:a14="http://schemas.microsoft.com/office/drawing/2010/main" val="0"/>
                </a:ext>
              </a:extLst>
            </a:blip>
            <a:srcRect/>
            <a:stretch>
              <a:fillRect/>
            </a:stretch>
          </a:blipFill>
        </p:grpSpPr>
        <p:sp>
          <p:nvSpPr>
            <p:cNvPr id="4" name="Oval 3">
              <a:extLst>
                <a:ext uri="{FF2B5EF4-FFF2-40B4-BE49-F238E27FC236}">
                  <a16:creationId xmlns:a16="http://schemas.microsoft.com/office/drawing/2014/main" id="{BF34B347-3506-4647-AEC9-BBB7189872C6}"/>
                </a:ext>
              </a:extLst>
            </p:cNvPr>
            <p:cNvSpPr/>
            <p:nvPr/>
          </p:nvSpPr>
          <p:spPr>
            <a:xfrm>
              <a:off x="318654" y="512618"/>
              <a:ext cx="4876801" cy="3477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8047998-933A-460D-9331-88A12E524C7D}"/>
                </a:ext>
              </a:extLst>
            </p:cNvPr>
            <p:cNvSpPr/>
            <p:nvPr/>
          </p:nvSpPr>
          <p:spPr>
            <a:xfrm>
              <a:off x="2438399" y="519545"/>
              <a:ext cx="4876801" cy="3477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DD700E-6F8F-4A53-B54C-B5D14AD6C765}"/>
                </a:ext>
              </a:extLst>
            </p:cNvPr>
            <p:cNvSpPr/>
            <p:nvPr/>
          </p:nvSpPr>
          <p:spPr>
            <a:xfrm>
              <a:off x="4558144" y="526472"/>
              <a:ext cx="4876801" cy="3477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5860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76D13E-36FD-4F0F-9B54-9723FB23F76F}"/>
              </a:ext>
            </a:extLst>
          </p:cNvPr>
          <p:cNvPicPr>
            <a:picLocks noChangeAspect="1"/>
          </p:cNvPicPr>
          <p:nvPr/>
        </p:nvPicPr>
        <p:blipFill rotWithShape="1">
          <a:blip r:embed="rId2">
            <a:extLst>
              <a:ext uri="{28A0092B-C50C-407E-A947-70E740481C1C}">
                <a14:useLocalDpi xmlns:a14="http://schemas.microsoft.com/office/drawing/2010/main" val="0"/>
              </a:ext>
            </a:extLst>
          </a:blip>
          <a:srcRect l="2581" t="14360" r="2581" b="8874"/>
          <a:stretch/>
        </p:blipFill>
        <p:spPr>
          <a:xfrm>
            <a:off x="554382" y="540329"/>
            <a:ext cx="3324690" cy="2888668"/>
          </a:xfrm>
          <a:prstGeom prst="rect">
            <a:avLst/>
          </a:prstGeom>
        </p:spPr>
      </p:pic>
      <p:pic>
        <p:nvPicPr>
          <p:cNvPr id="5" name="Picture 4">
            <a:extLst>
              <a:ext uri="{FF2B5EF4-FFF2-40B4-BE49-F238E27FC236}">
                <a16:creationId xmlns:a16="http://schemas.microsoft.com/office/drawing/2014/main" id="{A61BF452-504A-4ADA-A1E3-BC77D4EFD7AD}"/>
              </a:ext>
            </a:extLst>
          </p:cNvPr>
          <p:cNvPicPr>
            <a:picLocks noChangeAspect="1"/>
          </p:cNvPicPr>
          <p:nvPr/>
        </p:nvPicPr>
        <p:blipFill rotWithShape="1">
          <a:blip r:embed="rId3">
            <a:extLst>
              <a:ext uri="{28A0092B-C50C-407E-A947-70E740481C1C}">
                <a14:useLocalDpi xmlns:a14="http://schemas.microsoft.com/office/drawing/2010/main" val="0"/>
              </a:ext>
            </a:extLst>
          </a:blip>
          <a:srcRect t="5240"/>
          <a:stretch/>
        </p:blipFill>
        <p:spPr>
          <a:xfrm>
            <a:off x="554382" y="3768653"/>
            <a:ext cx="3324689" cy="2888668"/>
          </a:xfrm>
          <a:prstGeom prst="rect">
            <a:avLst/>
          </a:prstGeom>
        </p:spPr>
      </p:pic>
      <p:cxnSp>
        <p:nvCxnSpPr>
          <p:cNvPr id="6" name="Straight Arrow Connector 5">
            <a:extLst>
              <a:ext uri="{FF2B5EF4-FFF2-40B4-BE49-F238E27FC236}">
                <a16:creationId xmlns:a16="http://schemas.microsoft.com/office/drawing/2014/main" id="{749A9740-5E2C-4925-8EBB-57B463D7E480}"/>
              </a:ext>
            </a:extLst>
          </p:cNvPr>
          <p:cNvCxnSpPr>
            <a:cxnSpLocks/>
          </p:cNvCxnSpPr>
          <p:nvPr/>
        </p:nvCxnSpPr>
        <p:spPr>
          <a:xfrm>
            <a:off x="4142510" y="1717962"/>
            <a:ext cx="1454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21560823-3BBB-41D2-96AF-1CCE8182A77B}"/>
              </a:ext>
            </a:extLst>
          </p:cNvPr>
          <p:cNvCxnSpPr>
            <a:cxnSpLocks/>
          </p:cNvCxnSpPr>
          <p:nvPr/>
        </p:nvCxnSpPr>
        <p:spPr>
          <a:xfrm>
            <a:off x="4142510" y="5126181"/>
            <a:ext cx="1454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F7A7B5CC-8122-4415-A88B-C363EE1D93A5}"/>
              </a:ext>
            </a:extLst>
          </p:cNvPr>
          <p:cNvPicPr>
            <a:picLocks noChangeAspect="1"/>
          </p:cNvPicPr>
          <p:nvPr/>
        </p:nvPicPr>
        <p:blipFill rotWithShape="1">
          <a:blip r:embed="rId4">
            <a:extLst>
              <a:ext uri="{28A0092B-C50C-407E-A947-70E740481C1C}">
                <a14:useLocalDpi xmlns:a14="http://schemas.microsoft.com/office/drawing/2010/main" val="0"/>
              </a:ext>
            </a:extLst>
          </a:blip>
          <a:srcRect l="4316" t="13275" r="9647" b="24174"/>
          <a:stretch/>
        </p:blipFill>
        <p:spPr>
          <a:xfrm>
            <a:off x="5770174" y="443344"/>
            <a:ext cx="6103171" cy="2549236"/>
          </a:xfrm>
          <a:prstGeom prst="rect">
            <a:avLst/>
          </a:prstGeom>
        </p:spPr>
      </p:pic>
      <p:pic>
        <p:nvPicPr>
          <p:cNvPr id="9" name="Picture 8">
            <a:extLst>
              <a:ext uri="{FF2B5EF4-FFF2-40B4-BE49-F238E27FC236}">
                <a16:creationId xmlns:a16="http://schemas.microsoft.com/office/drawing/2014/main" id="{9F5A75ED-F28A-4FF3-AE1F-FCEA133E70C6}"/>
              </a:ext>
            </a:extLst>
          </p:cNvPr>
          <p:cNvPicPr>
            <a:picLocks noChangeAspect="1"/>
          </p:cNvPicPr>
          <p:nvPr/>
        </p:nvPicPr>
        <p:blipFill rotWithShape="1">
          <a:blip r:embed="rId5">
            <a:extLst>
              <a:ext uri="{28A0092B-C50C-407E-A947-70E740481C1C}">
                <a14:useLocalDpi xmlns:a14="http://schemas.microsoft.com/office/drawing/2010/main" val="0"/>
              </a:ext>
            </a:extLst>
          </a:blip>
          <a:srcRect l="4547" t="17964" r="11023" b="23219"/>
          <a:stretch/>
        </p:blipFill>
        <p:spPr>
          <a:xfrm>
            <a:off x="5770173" y="3934693"/>
            <a:ext cx="6103171" cy="2382976"/>
          </a:xfrm>
          <a:prstGeom prst="rect">
            <a:avLst/>
          </a:prstGeom>
        </p:spPr>
      </p:pic>
    </p:spTree>
    <p:extLst>
      <p:ext uri="{BB962C8B-B14F-4D97-AF65-F5344CB8AC3E}">
        <p14:creationId xmlns:p14="http://schemas.microsoft.com/office/powerpoint/2010/main" val="1150362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E43C8-0E4B-4939-9354-0746C00563FA}"/>
              </a:ext>
            </a:extLst>
          </p:cNvPr>
          <p:cNvPicPr>
            <a:picLocks noChangeAspect="1"/>
          </p:cNvPicPr>
          <p:nvPr/>
        </p:nvPicPr>
        <p:blipFill rotWithShape="1">
          <a:blip r:embed="rId2">
            <a:extLst>
              <a:ext uri="{28A0092B-C50C-407E-A947-70E740481C1C}">
                <a14:useLocalDpi xmlns:a14="http://schemas.microsoft.com/office/drawing/2010/main" val="0"/>
              </a:ext>
            </a:extLst>
          </a:blip>
          <a:srcRect t="9593"/>
          <a:stretch/>
        </p:blipFill>
        <p:spPr>
          <a:xfrm>
            <a:off x="581891" y="466312"/>
            <a:ext cx="3498952" cy="2962688"/>
          </a:xfrm>
          <a:prstGeom prst="rect">
            <a:avLst/>
          </a:prstGeom>
        </p:spPr>
      </p:pic>
      <p:pic>
        <p:nvPicPr>
          <p:cNvPr id="5" name="Picture 4">
            <a:extLst>
              <a:ext uri="{FF2B5EF4-FFF2-40B4-BE49-F238E27FC236}">
                <a16:creationId xmlns:a16="http://schemas.microsoft.com/office/drawing/2014/main" id="{887822EC-1F64-4A88-BE7A-D1C564EA9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75" y="3554784"/>
            <a:ext cx="3534268" cy="2962688"/>
          </a:xfrm>
          <a:prstGeom prst="rect">
            <a:avLst/>
          </a:prstGeom>
        </p:spPr>
      </p:pic>
      <p:cxnSp>
        <p:nvCxnSpPr>
          <p:cNvPr id="6" name="Straight Arrow Connector 5">
            <a:extLst>
              <a:ext uri="{FF2B5EF4-FFF2-40B4-BE49-F238E27FC236}">
                <a16:creationId xmlns:a16="http://schemas.microsoft.com/office/drawing/2014/main" id="{FCF50ED7-EBBC-49C7-A63A-4EC2B3930C2B}"/>
              </a:ext>
            </a:extLst>
          </p:cNvPr>
          <p:cNvCxnSpPr>
            <a:cxnSpLocks/>
          </p:cNvCxnSpPr>
          <p:nvPr/>
        </p:nvCxnSpPr>
        <p:spPr>
          <a:xfrm>
            <a:off x="4197928" y="1731817"/>
            <a:ext cx="1454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DD398C21-42BF-4632-9194-A1EE7BB6628F}"/>
              </a:ext>
            </a:extLst>
          </p:cNvPr>
          <p:cNvCxnSpPr>
            <a:cxnSpLocks/>
          </p:cNvCxnSpPr>
          <p:nvPr/>
        </p:nvCxnSpPr>
        <p:spPr>
          <a:xfrm>
            <a:off x="4197928" y="4959926"/>
            <a:ext cx="14547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5ED3C497-5214-4235-9B59-DA427C19C4E2}"/>
              </a:ext>
            </a:extLst>
          </p:cNvPr>
          <p:cNvPicPr>
            <a:picLocks noChangeAspect="1"/>
          </p:cNvPicPr>
          <p:nvPr/>
        </p:nvPicPr>
        <p:blipFill rotWithShape="1">
          <a:blip r:embed="rId4">
            <a:extLst>
              <a:ext uri="{28A0092B-C50C-407E-A947-70E740481C1C}">
                <a14:useLocalDpi xmlns:a14="http://schemas.microsoft.com/office/drawing/2010/main" val="0"/>
              </a:ext>
            </a:extLst>
          </a:blip>
          <a:srcRect l="4483" t="16953" r="11477" b="22411"/>
          <a:stretch/>
        </p:blipFill>
        <p:spPr>
          <a:xfrm>
            <a:off x="5860238" y="3683145"/>
            <a:ext cx="6165505" cy="2553561"/>
          </a:xfrm>
          <a:prstGeom prst="rect">
            <a:avLst/>
          </a:prstGeom>
        </p:spPr>
      </p:pic>
      <p:pic>
        <p:nvPicPr>
          <p:cNvPr id="8" name="Picture 7">
            <a:extLst>
              <a:ext uri="{FF2B5EF4-FFF2-40B4-BE49-F238E27FC236}">
                <a16:creationId xmlns:a16="http://schemas.microsoft.com/office/drawing/2014/main" id="{390A5960-BE34-453C-986D-E6403EEEB5EA}"/>
              </a:ext>
            </a:extLst>
          </p:cNvPr>
          <p:cNvPicPr>
            <a:picLocks noChangeAspect="1"/>
          </p:cNvPicPr>
          <p:nvPr/>
        </p:nvPicPr>
        <p:blipFill rotWithShape="1">
          <a:blip r:embed="rId5">
            <a:extLst>
              <a:ext uri="{28A0092B-C50C-407E-A947-70E740481C1C}">
                <a14:useLocalDpi xmlns:a14="http://schemas.microsoft.com/office/drawing/2010/main" val="0"/>
              </a:ext>
            </a:extLst>
          </a:blip>
          <a:srcRect l="8068" t="25240" r="11477" b="12102"/>
          <a:stretch/>
        </p:blipFill>
        <p:spPr>
          <a:xfrm>
            <a:off x="5860238" y="513690"/>
            <a:ext cx="6165505" cy="2553562"/>
          </a:xfrm>
          <a:prstGeom prst="rect">
            <a:avLst/>
          </a:prstGeom>
        </p:spPr>
      </p:pic>
    </p:spTree>
    <p:extLst>
      <p:ext uri="{BB962C8B-B14F-4D97-AF65-F5344CB8AC3E}">
        <p14:creationId xmlns:p14="http://schemas.microsoft.com/office/powerpoint/2010/main" val="16990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BA035-4A3B-4EF8-B6EE-64D32DF58163}"/>
              </a:ext>
            </a:extLst>
          </p:cNvPr>
          <p:cNvSpPr>
            <a:spLocks noGrp="1"/>
          </p:cNvSpPr>
          <p:nvPr>
            <p:ph type="title"/>
          </p:nvPr>
        </p:nvSpPr>
        <p:spPr>
          <a:xfrm>
            <a:off x="685800" y="639315"/>
            <a:ext cx="10554286" cy="1316094"/>
          </a:xfrm>
        </p:spPr>
        <p:txBody>
          <a:bodyPr>
            <a:normAutofit fontScale="90000"/>
          </a:bodyPr>
          <a:lstStyle/>
          <a:p>
            <a:r>
              <a:rPr lang="en-US" sz="4800" u="sng" dirty="0">
                <a:latin typeface="Americana XBd BT" panose="02020804070706020304" pitchFamily="18" charset="0"/>
              </a:rPr>
              <a:t>The Importance of our Web site</a:t>
            </a:r>
          </a:p>
        </p:txBody>
      </p:sp>
      <p:sp>
        <p:nvSpPr>
          <p:cNvPr id="3" name="Content Placeholder 2">
            <a:extLst>
              <a:ext uri="{FF2B5EF4-FFF2-40B4-BE49-F238E27FC236}">
                <a16:creationId xmlns:a16="http://schemas.microsoft.com/office/drawing/2014/main" id="{2BB6B1E3-DCB8-4371-92F4-B70E577B1226}"/>
              </a:ext>
            </a:extLst>
          </p:cNvPr>
          <p:cNvSpPr>
            <a:spLocks noGrp="1"/>
          </p:cNvSpPr>
          <p:nvPr>
            <p:ph idx="1"/>
          </p:nvPr>
        </p:nvSpPr>
        <p:spPr>
          <a:xfrm>
            <a:off x="685800" y="1955409"/>
            <a:ext cx="10820400" cy="4024125"/>
          </a:xfrm>
        </p:spPr>
        <p:txBody>
          <a:bodyPr>
            <a:normAutofit/>
          </a:bodyPr>
          <a:lstStyle/>
          <a:p>
            <a:r>
              <a:rPr lang="en-US" dirty="0">
                <a:latin typeface="Americana XBd BT" panose="02020804070706020304" pitchFamily="18" charset="0"/>
              </a:rPr>
              <a:t>Easy to find nature hotels suitable for nature lovers for vacation and day out. </a:t>
            </a:r>
          </a:p>
          <a:p>
            <a:pPr marL="231775" indent="-231775"/>
            <a:r>
              <a:rPr lang="en-US" dirty="0">
                <a:latin typeface="Americana XBd BT" panose="02020804070706020304" pitchFamily="18" charset="0"/>
              </a:rPr>
              <a:t>Depending on the individual, it can be selected as beachside hotels,   riverside hotels, mountain side hotel and forest side hotels.</a:t>
            </a:r>
          </a:p>
          <a:p>
            <a:r>
              <a:rPr lang="en-US" dirty="0">
                <a:latin typeface="Americana XBd BT" panose="02020804070706020304" pitchFamily="18" charset="0"/>
              </a:rPr>
              <a:t>Quickly and easily gain an understanding of room prices, packages prices, packages details, facilitate and other details.</a:t>
            </a:r>
          </a:p>
          <a:p>
            <a:r>
              <a:rPr lang="en-US" dirty="0">
                <a:latin typeface="Americana XBd BT" panose="02020804070706020304" pitchFamily="18" charset="0"/>
              </a:rPr>
              <a:t>Consumer time and labor savings.</a:t>
            </a:r>
          </a:p>
          <a:p>
            <a:r>
              <a:rPr lang="en-US" dirty="0">
                <a:latin typeface="Americana XBd BT" panose="02020804070706020304" pitchFamily="18" charset="0"/>
              </a:rPr>
              <a:t>Very attractive and appealing.</a:t>
            </a:r>
          </a:p>
          <a:p>
            <a:r>
              <a:rPr lang="en-US" dirty="0">
                <a:latin typeface="Americana XBd BT" panose="02020804070706020304" pitchFamily="18" charset="0"/>
              </a:rPr>
              <a:t>Being able to choose the perfect choice for the most comfortable accommodation.</a:t>
            </a:r>
          </a:p>
        </p:txBody>
      </p:sp>
    </p:spTree>
    <p:extLst>
      <p:ext uri="{BB962C8B-B14F-4D97-AF65-F5344CB8AC3E}">
        <p14:creationId xmlns:p14="http://schemas.microsoft.com/office/powerpoint/2010/main" val="2862999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0AD1837-06BA-4B52-8BD6-BBA848FA55B3}"/>
              </a:ext>
            </a:extLst>
          </p:cNvPr>
          <p:cNvSpPr txBox="1"/>
          <p:nvPr/>
        </p:nvSpPr>
        <p:spPr>
          <a:xfrm>
            <a:off x="900545" y="1132114"/>
            <a:ext cx="7474198" cy="830997"/>
          </a:xfrm>
          <a:prstGeom prst="rect">
            <a:avLst/>
          </a:prstGeom>
          <a:noFill/>
        </p:spPr>
        <p:txBody>
          <a:bodyPr wrap="square" rtlCol="0">
            <a:spAutoFit/>
          </a:bodyPr>
          <a:lstStyle/>
          <a:p>
            <a:r>
              <a:rPr lang="en-US" sz="4800" u="sng" dirty="0">
                <a:solidFill>
                  <a:schemeClr val="tx2"/>
                </a:solidFill>
                <a:latin typeface="Americana XBd BT" panose="02020804070706020304" pitchFamily="18" charset="0"/>
              </a:rPr>
              <a:t>Contact Us</a:t>
            </a:r>
          </a:p>
        </p:txBody>
      </p:sp>
      <p:sp>
        <p:nvSpPr>
          <p:cNvPr id="9" name="TextBox 8">
            <a:extLst>
              <a:ext uri="{FF2B5EF4-FFF2-40B4-BE49-F238E27FC236}">
                <a16:creationId xmlns:a16="http://schemas.microsoft.com/office/drawing/2014/main" id="{9111E64F-8657-4CF9-BD70-63BA702EC3B9}"/>
              </a:ext>
            </a:extLst>
          </p:cNvPr>
          <p:cNvSpPr txBox="1"/>
          <p:nvPr/>
        </p:nvSpPr>
        <p:spPr>
          <a:xfrm>
            <a:off x="1393371" y="2554514"/>
            <a:ext cx="8737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Email Address </a:t>
            </a:r>
          </a:p>
          <a:p>
            <a:pPr marL="285750" indent="-285750">
              <a:buFont typeface="Arial" panose="020B0604020202020204" pitchFamily="34" charset="0"/>
              <a:buChar char="•"/>
            </a:pPr>
            <a:r>
              <a:rPr lang="en-US" dirty="0"/>
              <a:t>Phone Number</a:t>
            </a:r>
          </a:p>
          <a:p>
            <a:pPr marL="285750" indent="-285750">
              <a:buFont typeface="Arial" panose="020B0604020202020204" pitchFamily="34" charset="0"/>
              <a:buChar char="•"/>
            </a:pPr>
            <a:r>
              <a:rPr lang="en-US" dirty="0"/>
              <a:t>Form </a:t>
            </a:r>
          </a:p>
          <a:p>
            <a:pPr marL="285750" indent="-285750">
              <a:buFont typeface="Arial" panose="020B0604020202020204" pitchFamily="34" charset="0"/>
              <a:buChar char="•"/>
            </a:pPr>
            <a:r>
              <a:rPr lang="en-US" dirty="0"/>
              <a:t>Face book</a:t>
            </a:r>
          </a:p>
        </p:txBody>
      </p:sp>
      <p:pic>
        <p:nvPicPr>
          <p:cNvPr id="11" name="Picture 10">
            <a:extLst>
              <a:ext uri="{FF2B5EF4-FFF2-40B4-BE49-F238E27FC236}">
                <a16:creationId xmlns:a16="http://schemas.microsoft.com/office/drawing/2014/main" id="{29AF9CB8-6466-4778-BB7F-CED09AAB3F72}"/>
              </a:ext>
            </a:extLst>
          </p:cNvPr>
          <p:cNvPicPr>
            <a:picLocks noChangeAspect="1"/>
          </p:cNvPicPr>
          <p:nvPr/>
        </p:nvPicPr>
        <p:blipFill rotWithShape="1">
          <a:blip r:embed="rId2">
            <a:extLst>
              <a:ext uri="{28A0092B-C50C-407E-A947-70E740481C1C}">
                <a14:useLocalDpi xmlns:a14="http://schemas.microsoft.com/office/drawing/2010/main" val="0"/>
              </a:ext>
            </a:extLst>
          </a:blip>
          <a:srcRect t="9397" r="2511" b="7056"/>
          <a:stretch/>
        </p:blipFill>
        <p:spPr>
          <a:xfrm>
            <a:off x="6101750" y="576936"/>
            <a:ext cx="5425231" cy="2311500"/>
          </a:xfrm>
          <a:prstGeom prst="rect">
            <a:avLst/>
          </a:prstGeom>
        </p:spPr>
      </p:pic>
      <p:cxnSp>
        <p:nvCxnSpPr>
          <p:cNvPr id="3" name="Straight Arrow Connector 2">
            <a:extLst>
              <a:ext uri="{FF2B5EF4-FFF2-40B4-BE49-F238E27FC236}">
                <a16:creationId xmlns:a16="http://schemas.microsoft.com/office/drawing/2014/main" id="{0694AEA4-BE4C-490E-8F3A-30BCBACCB571}"/>
              </a:ext>
            </a:extLst>
          </p:cNvPr>
          <p:cNvCxnSpPr/>
          <p:nvPr/>
        </p:nvCxnSpPr>
        <p:spPr>
          <a:xfrm>
            <a:off x="2585851" y="3303092"/>
            <a:ext cx="3269673" cy="10668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E6E6F561-B676-4517-9651-6AF84FBABDB0}"/>
              </a:ext>
            </a:extLst>
          </p:cNvPr>
          <p:cNvPicPr>
            <a:picLocks noChangeAspect="1"/>
          </p:cNvPicPr>
          <p:nvPr/>
        </p:nvPicPr>
        <p:blipFill rotWithShape="1">
          <a:blip r:embed="rId3">
            <a:extLst>
              <a:ext uri="{28A0092B-C50C-407E-A947-70E740481C1C}">
                <a14:useLocalDpi xmlns:a14="http://schemas.microsoft.com/office/drawing/2010/main" val="0"/>
              </a:ext>
            </a:extLst>
          </a:blip>
          <a:srcRect l="3863" t="14730" r="1705" b="8263"/>
          <a:stretch/>
        </p:blipFill>
        <p:spPr>
          <a:xfrm>
            <a:off x="6095999" y="3503550"/>
            <a:ext cx="5555673" cy="2384632"/>
          </a:xfrm>
          <a:prstGeom prst="rect">
            <a:avLst/>
          </a:prstGeom>
        </p:spPr>
      </p:pic>
    </p:spTree>
    <p:extLst>
      <p:ext uri="{BB962C8B-B14F-4D97-AF65-F5344CB8AC3E}">
        <p14:creationId xmlns:p14="http://schemas.microsoft.com/office/powerpoint/2010/main" val="3740679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44BE-2299-44CD-9C7B-B054A3C72BC2}"/>
              </a:ext>
            </a:extLst>
          </p:cNvPr>
          <p:cNvSpPr>
            <a:spLocks noGrp="1"/>
          </p:cNvSpPr>
          <p:nvPr>
            <p:ph type="title"/>
          </p:nvPr>
        </p:nvSpPr>
        <p:spPr>
          <a:xfrm>
            <a:off x="4170217" y="5320250"/>
            <a:ext cx="3671455" cy="597011"/>
          </a:xfrm>
        </p:spPr>
        <p:txBody>
          <a:bodyPr>
            <a:normAutofit fontScale="90000"/>
          </a:bodyPr>
          <a:lstStyle/>
          <a:p>
            <a:r>
              <a:rPr lang="en-US" sz="3200" b="1" dirty="0"/>
              <a:t>5 Group Members</a:t>
            </a:r>
          </a:p>
        </p:txBody>
      </p:sp>
      <p:sp>
        <p:nvSpPr>
          <p:cNvPr id="4" name="Text Placeholder 3">
            <a:extLst>
              <a:ext uri="{FF2B5EF4-FFF2-40B4-BE49-F238E27FC236}">
                <a16:creationId xmlns:a16="http://schemas.microsoft.com/office/drawing/2014/main" id="{C31D1122-5700-44F2-B3AA-C9934D684209}"/>
              </a:ext>
            </a:extLst>
          </p:cNvPr>
          <p:cNvSpPr>
            <a:spLocks noGrp="1"/>
          </p:cNvSpPr>
          <p:nvPr>
            <p:ph type="body" sz="half" idx="2"/>
          </p:nvPr>
        </p:nvSpPr>
        <p:spPr>
          <a:xfrm>
            <a:off x="4765964" y="6108589"/>
            <a:ext cx="1648691" cy="597011"/>
          </a:xfrm>
        </p:spPr>
        <p:txBody>
          <a:bodyPr>
            <a:normAutofit/>
          </a:bodyPr>
          <a:lstStyle/>
          <a:p>
            <a:r>
              <a:rPr lang="en-US" sz="2800" b="1" dirty="0"/>
              <a:t>13 pages</a:t>
            </a:r>
          </a:p>
        </p:txBody>
      </p:sp>
      <p:sp>
        <p:nvSpPr>
          <p:cNvPr id="5" name="TextBox 4">
            <a:extLst>
              <a:ext uri="{FF2B5EF4-FFF2-40B4-BE49-F238E27FC236}">
                <a16:creationId xmlns:a16="http://schemas.microsoft.com/office/drawing/2014/main" id="{85FB0699-F35C-429D-8269-FE9DEB862E74}"/>
              </a:ext>
            </a:extLst>
          </p:cNvPr>
          <p:cNvSpPr txBox="1"/>
          <p:nvPr/>
        </p:nvSpPr>
        <p:spPr>
          <a:xfrm>
            <a:off x="3865417" y="3920836"/>
            <a:ext cx="4281055" cy="830997"/>
          </a:xfrm>
          <a:prstGeom prst="rect">
            <a:avLst/>
          </a:prstGeom>
          <a:noFill/>
        </p:spPr>
        <p:txBody>
          <a:bodyPr wrap="square" rtlCol="0">
            <a:spAutoFit/>
          </a:bodyPr>
          <a:lstStyle/>
          <a:p>
            <a:r>
              <a:rPr lang="en-US" sz="4800" b="1" dirty="0"/>
              <a:t>SkyWalkers</a:t>
            </a:r>
          </a:p>
        </p:txBody>
      </p:sp>
      <p:grpSp>
        <p:nvGrpSpPr>
          <p:cNvPr id="22" name="Group 21">
            <a:extLst>
              <a:ext uri="{FF2B5EF4-FFF2-40B4-BE49-F238E27FC236}">
                <a16:creationId xmlns:a16="http://schemas.microsoft.com/office/drawing/2014/main" id="{EE797EF7-3037-40D6-AB0F-1EB41820FED5}"/>
              </a:ext>
            </a:extLst>
          </p:cNvPr>
          <p:cNvGrpSpPr/>
          <p:nvPr/>
        </p:nvGrpSpPr>
        <p:grpSpPr>
          <a:xfrm>
            <a:off x="2923310" y="761999"/>
            <a:ext cx="5763488" cy="2382982"/>
            <a:chOff x="2299855" y="498763"/>
            <a:chExt cx="5763488" cy="2382982"/>
          </a:xfrm>
          <a:blipFill dpi="0" rotWithShape="1">
            <a:blip r:embed="rId2">
              <a:extLst>
                <a:ext uri="{28A0092B-C50C-407E-A947-70E740481C1C}">
                  <a14:useLocalDpi xmlns:a14="http://schemas.microsoft.com/office/drawing/2010/main" val="0"/>
                </a:ext>
              </a:extLst>
            </a:blip>
            <a:srcRect/>
            <a:stretch>
              <a:fillRect/>
            </a:stretch>
          </a:blipFill>
        </p:grpSpPr>
        <p:sp>
          <p:nvSpPr>
            <p:cNvPr id="16" name="Rectangle 15">
              <a:extLst>
                <a:ext uri="{FF2B5EF4-FFF2-40B4-BE49-F238E27FC236}">
                  <a16:creationId xmlns:a16="http://schemas.microsoft.com/office/drawing/2014/main" id="{A024589E-3B02-4F3A-88C7-78DD47CB25AB}"/>
                </a:ext>
              </a:extLst>
            </p:cNvPr>
            <p:cNvSpPr/>
            <p:nvPr/>
          </p:nvSpPr>
          <p:spPr>
            <a:xfrm>
              <a:off x="2299855" y="1094509"/>
              <a:ext cx="1440872" cy="11914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F5A563-16DD-49AE-AC4E-B97FE75B4F79}"/>
                </a:ext>
              </a:extLst>
            </p:cNvPr>
            <p:cNvSpPr/>
            <p:nvPr/>
          </p:nvSpPr>
          <p:spPr>
            <a:xfrm>
              <a:off x="3740727" y="1690254"/>
              <a:ext cx="1440872" cy="11914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39A0EC9-C786-4B2B-BFA8-095B449E7C80}"/>
                </a:ext>
              </a:extLst>
            </p:cNvPr>
            <p:cNvSpPr/>
            <p:nvPr/>
          </p:nvSpPr>
          <p:spPr>
            <a:xfrm>
              <a:off x="3740727" y="498763"/>
              <a:ext cx="1440872" cy="11914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8D0298-157B-48A3-B87F-4674D8CD5520}"/>
                </a:ext>
              </a:extLst>
            </p:cNvPr>
            <p:cNvSpPr/>
            <p:nvPr/>
          </p:nvSpPr>
          <p:spPr>
            <a:xfrm>
              <a:off x="5181599" y="1690254"/>
              <a:ext cx="1440872" cy="11914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1C283E7-DC71-411E-B1EC-ABAD5AA5004E}"/>
                </a:ext>
              </a:extLst>
            </p:cNvPr>
            <p:cNvSpPr/>
            <p:nvPr/>
          </p:nvSpPr>
          <p:spPr>
            <a:xfrm>
              <a:off x="5181599" y="498763"/>
              <a:ext cx="1440872" cy="11914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0C9B9F-58E2-4506-B6D4-B541A0CCCAC0}"/>
                </a:ext>
              </a:extLst>
            </p:cNvPr>
            <p:cNvSpPr/>
            <p:nvPr/>
          </p:nvSpPr>
          <p:spPr>
            <a:xfrm>
              <a:off x="6622471" y="1121837"/>
              <a:ext cx="1440872" cy="11914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5095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7E4E9-103F-4E22-B81E-5083BDA7B6CA}"/>
              </a:ext>
            </a:extLst>
          </p:cNvPr>
          <p:cNvSpPr>
            <a:spLocks noGrp="1"/>
          </p:cNvSpPr>
          <p:nvPr>
            <p:ph type="title"/>
          </p:nvPr>
        </p:nvSpPr>
        <p:spPr>
          <a:xfrm>
            <a:off x="1202919" y="503238"/>
            <a:ext cx="9987952" cy="1325562"/>
          </a:xfrm>
        </p:spPr>
        <p:txBody>
          <a:bodyPr>
            <a:normAutofit/>
          </a:bodyPr>
          <a:lstStyle/>
          <a:p>
            <a:r>
              <a:rPr lang="en-US" sz="4800" u="sng" dirty="0">
                <a:latin typeface="Americana XBd BT" panose="02020804070706020304" pitchFamily="18" charset="0"/>
                <a:cs typeface="Times New Roman" panose="02020603050405020304" pitchFamily="18" charset="0"/>
              </a:rPr>
              <a:t>IMPROVEMENTS</a:t>
            </a:r>
            <a:endParaRPr lang="en-US" sz="4800" u="sng" dirty="0">
              <a:latin typeface="Americana XBd BT" panose="02020804070706020304" pitchFamily="18" charset="0"/>
            </a:endParaRPr>
          </a:p>
        </p:txBody>
      </p:sp>
      <p:sp>
        <p:nvSpPr>
          <p:cNvPr id="3" name="Content Placeholder 2">
            <a:extLst>
              <a:ext uri="{FF2B5EF4-FFF2-40B4-BE49-F238E27FC236}">
                <a16:creationId xmlns:a16="http://schemas.microsoft.com/office/drawing/2014/main" id="{B8AAA00A-7183-486E-97C5-6EE69DE5705C}"/>
              </a:ext>
            </a:extLst>
          </p:cNvPr>
          <p:cNvSpPr>
            <a:spLocks noGrp="1"/>
          </p:cNvSpPr>
          <p:nvPr>
            <p:ph idx="1"/>
          </p:nvPr>
        </p:nvSpPr>
        <p:spPr/>
        <p:txBody>
          <a:bodyPr>
            <a:normAutofit fontScale="92500" lnSpcReduction="10000"/>
          </a:bodyPr>
          <a:lstStyle/>
          <a:p>
            <a:r>
              <a:rPr lang="en-US" sz="2000" b="1" dirty="0">
                <a:solidFill>
                  <a:schemeClr val="tx1"/>
                </a:solidFill>
                <a:latin typeface="Times New Roman" panose="02020603050405020304" pitchFamily="18" charset="0"/>
                <a:cs typeface="Times New Roman" panose="02020603050405020304" pitchFamily="18" charset="0"/>
              </a:rPr>
              <a:t>If we talk about our future improvements in our Skywalkers hotel website ,we will hope to develop</a:t>
            </a:r>
            <a:br>
              <a:rPr lang="en-US" sz="2000" b="1" dirty="0">
                <a:solidFill>
                  <a:schemeClr val="tx1"/>
                </a:solidFill>
                <a:latin typeface="Times New Roman" panose="02020603050405020304" pitchFamily="18" charset="0"/>
                <a:cs typeface="Times New Roman" panose="02020603050405020304" pitchFamily="18" charset="0"/>
              </a:rPr>
            </a:br>
            <a:r>
              <a:rPr lang="en-US" sz="2000" b="1" dirty="0">
                <a:solidFill>
                  <a:schemeClr val="tx1"/>
                </a:solidFill>
                <a:latin typeface="Times New Roman" panose="02020603050405020304" pitchFamily="18" charset="0"/>
                <a:cs typeface="Times New Roman" panose="02020603050405020304" pitchFamily="18" charset="0"/>
              </a:rPr>
              <a:t>in different features and  resources.</a:t>
            </a:r>
            <a:br>
              <a:rPr lang="en-US" sz="2000" b="1" dirty="0">
                <a:solidFill>
                  <a:schemeClr val="tx1"/>
                </a:solidFill>
                <a:latin typeface="Times New Roman" panose="02020603050405020304" pitchFamily="18" charset="0"/>
                <a:cs typeface="Times New Roman" panose="02020603050405020304" pitchFamily="18" charset="0"/>
              </a:rPr>
            </a:br>
            <a:br>
              <a:rPr lang="en-US" sz="1800" b="1"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Adding the feature of directly booking to a vacation or day out place  according to that the user choice.</a:t>
            </a: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In this situation our website have around fifty vacation and day out places and we hope to develop this website in wide area including whole country.</a:t>
            </a: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We hope to improve new updates of our website for our new users.</a:t>
            </a: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We hope to inform offers that gives the hotels included in our website  for our users.</a:t>
            </a: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We will develop our website 100% user friendly online booking engine and  make easier to access for our daily users.</a:t>
            </a: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We will develop the ability to compare and contrast room and  rates</a:t>
            </a:r>
            <a:endParaRPr lang="en-US" dirty="0"/>
          </a:p>
        </p:txBody>
      </p:sp>
      <p:pic>
        <p:nvPicPr>
          <p:cNvPr id="4" name="Picture 3">
            <a:extLst>
              <a:ext uri="{FF2B5EF4-FFF2-40B4-BE49-F238E27FC236}">
                <a16:creationId xmlns:a16="http://schemas.microsoft.com/office/drawing/2014/main" id="{75A5900B-9CB7-4469-AA84-86F30C3FF8E0}"/>
              </a:ext>
            </a:extLst>
          </p:cNvPr>
          <p:cNvPicPr>
            <a:picLocks noChangeAspect="1"/>
          </p:cNvPicPr>
          <p:nvPr/>
        </p:nvPicPr>
        <p:blipFill rotWithShape="1">
          <a:blip r:embed="rId2">
            <a:extLst>
              <a:ext uri="{28A0092B-C50C-407E-A947-70E740481C1C}">
                <a14:useLocalDpi xmlns:a14="http://schemas.microsoft.com/office/drawing/2010/main" val="0"/>
              </a:ext>
            </a:extLst>
          </a:blip>
          <a:srcRect l="1556" t="955"/>
          <a:stretch/>
        </p:blipFill>
        <p:spPr>
          <a:xfrm rot="20865747">
            <a:off x="9586828" y="2910629"/>
            <a:ext cx="2426272" cy="19481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0142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A3BD2-1837-4010-B7F7-A0DCB120CCBD}"/>
              </a:ext>
            </a:extLst>
          </p:cNvPr>
          <p:cNvSpPr>
            <a:spLocks noGrp="1"/>
          </p:cNvSpPr>
          <p:nvPr>
            <p:ph type="title"/>
          </p:nvPr>
        </p:nvSpPr>
        <p:spPr>
          <a:xfrm>
            <a:off x="706582" y="290946"/>
            <a:ext cx="10280417" cy="1501990"/>
          </a:xfrm>
        </p:spPr>
        <p:txBody>
          <a:bodyPr>
            <a:normAutofit fontScale="90000"/>
          </a:bodyPr>
          <a:lstStyle/>
          <a:p>
            <a:br>
              <a:rPr lang="en-US" sz="4000" dirty="0">
                <a:solidFill>
                  <a:schemeClr val="tx1"/>
                </a:solidFill>
              </a:rPr>
            </a:br>
            <a:r>
              <a:rPr lang="en-US" sz="5300" u="sng" dirty="0">
                <a:solidFill>
                  <a:schemeClr val="tx1"/>
                </a:solidFill>
                <a:latin typeface="Americana XBd BT" panose="02020804070706020304" pitchFamily="18" charset="0"/>
              </a:rPr>
              <a:t>ABOUT US</a:t>
            </a:r>
            <a:br>
              <a:rPr lang="en-US" sz="4000" dirty="0">
                <a:solidFill>
                  <a:schemeClr val="tx1"/>
                </a:solidFill>
              </a:rPr>
            </a:br>
            <a:endParaRPr lang="en-US" dirty="0"/>
          </a:p>
        </p:txBody>
      </p:sp>
      <p:pic>
        <p:nvPicPr>
          <p:cNvPr id="4" name="Content Placeholder 3">
            <a:extLst>
              <a:ext uri="{FF2B5EF4-FFF2-40B4-BE49-F238E27FC236}">
                <a16:creationId xmlns:a16="http://schemas.microsoft.com/office/drawing/2014/main" id="{9913F1C5-B129-4FE2-82AA-4BEE7A48DF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9782" y="2105891"/>
            <a:ext cx="4742791" cy="2959173"/>
          </a:xfrm>
          <a:prstGeom prst="rect">
            <a:avLst/>
          </a:prstGeom>
        </p:spPr>
      </p:pic>
      <p:sp>
        <p:nvSpPr>
          <p:cNvPr id="6" name="TextBox 5">
            <a:extLst>
              <a:ext uri="{FF2B5EF4-FFF2-40B4-BE49-F238E27FC236}">
                <a16:creationId xmlns:a16="http://schemas.microsoft.com/office/drawing/2014/main" id="{A50AEEAD-8963-4B95-BEF5-ECB09F66F9B0}"/>
              </a:ext>
            </a:extLst>
          </p:cNvPr>
          <p:cNvSpPr txBox="1"/>
          <p:nvPr/>
        </p:nvSpPr>
        <p:spPr>
          <a:xfrm>
            <a:off x="576703" y="1779687"/>
            <a:ext cx="6419842" cy="5078313"/>
          </a:xfrm>
          <a:prstGeom prst="rect">
            <a:avLst/>
          </a:prstGeom>
          <a:noFill/>
        </p:spPr>
        <p:txBody>
          <a:bodyPr wrap="square">
            <a:spAutoFit/>
          </a:bodyPr>
          <a:lstStyle/>
          <a:p>
            <a:pPr marL="285750" indent="-285750">
              <a:buFont typeface="Wingdings" panose="05000000000000000000" pitchFamily="2" charset="2"/>
              <a:buChar char="§"/>
            </a:pPr>
            <a:r>
              <a:rPr lang="en-US" sz="1800" dirty="0">
                <a:solidFill>
                  <a:schemeClr val="tx1"/>
                </a:solidFill>
                <a:latin typeface="Americana XBd BT" panose="02020804070706020304" pitchFamily="18" charset="0"/>
              </a:rPr>
              <a:t>We are hotel website developers and gang with 5 members .</a:t>
            </a:r>
          </a:p>
          <a:p>
            <a:pPr marL="285750" indent="-285750">
              <a:buFont typeface="Wingdings" panose="05000000000000000000" pitchFamily="2" charset="2"/>
              <a:buChar char="§"/>
            </a:pPr>
            <a:r>
              <a:rPr lang="en-US" sz="1800" dirty="0">
                <a:solidFill>
                  <a:schemeClr val="tx1"/>
                </a:solidFill>
                <a:latin typeface="Americana XBd BT" panose="02020804070706020304" pitchFamily="18" charset="0"/>
              </a:rPr>
              <a:t> Our website main purpose is to easier to find the vacation or day out place for the  nature lovers .</a:t>
            </a:r>
          </a:p>
          <a:p>
            <a:pPr marL="285750" indent="-285750">
              <a:buFont typeface="Arial" panose="020B0604020202020204" pitchFamily="34" charset="0"/>
              <a:buChar char="•"/>
            </a:pPr>
            <a:r>
              <a:rPr lang="en-US" sz="1800" dirty="0">
                <a:solidFill>
                  <a:schemeClr val="tx1"/>
                </a:solidFill>
                <a:latin typeface="Americana XBd BT" panose="02020804070706020304" pitchFamily="18" charset="0"/>
              </a:rPr>
              <a:t>There are four different environmental side included (river side, beach side, mountain side, forest side ) according to choose the place as people wish</a:t>
            </a:r>
          </a:p>
          <a:p>
            <a:pPr marL="285750" indent="-285750">
              <a:buFont typeface="Arial" panose="020B0604020202020204" pitchFamily="34" charset="0"/>
              <a:buChar char="•"/>
            </a:pPr>
            <a:r>
              <a:rPr lang="en-US" sz="1800" dirty="0">
                <a:solidFill>
                  <a:schemeClr val="tx1"/>
                </a:solidFill>
                <a:latin typeface="Americana XBd BT" panose="02020804070706020304" pitchFamily="18" charset="0"/>
              </a:rPr>
              <a:t>We are user-friendly website and we had given the option that  anyone can share the comments and mistakes to us and we will try to develop and implement Skywalkers website according to those comments</a:t>
            </a:r>
          </a:p>
          <a:p>
            <a:pPr marL="285750" indent="-285750">
              <a:buFont typeface="Wingdings" panose="05000000000000000000" pitchFamily="2" charset="2"/>
              <a:buChar char="§"/>
            </a:pPr>
            <a:r>
              <a:rPr lang="en-US" sz="1800" dirty="0">
                <a:solidFill>
                  <a:schemeClr val="tx1"/>
                </a:solidFill>
                <a:latin typeface="Americana XBd BT" panose="02020804070706020304" pitchFamily="18" charset="0"/>
              </a:rPr>
              <a:t>Our expectation is to develop Skywalkers website  covering the whole country like wide area and included all the vacation places and inform instantly  our users to the offers that gives each hotels.</a:t>
            </a:r>
          </a:p>
        </p:txBody>
      </p:sp>
    </p:spTree>
    <p:extLst>
      <p:ext uri="{BB962C8B-B14F-4D97-AF65-F5344CB8AC3E}">
        <p14:creationId xmlns:p14="http://schemas.microsoft.com/office/powerpoint/2010/main" val="2809736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33CE-0CF0-4CD4-9978-1A46DAA70FC9}"/>
              </a:ext>
            </a:extLst>
          </p:cNvPr>
          <p:cNvSpPr>
            <a:spLocks noGrp="1"/>
          </p:cNvSpPr>
          <p:nvPr>
            <p:ph type="ctrTitle"/>
          </p:nvPr>
        </p:nvSpPr>
        <p:spPr>
          <a:xfrm>
            <a:off x="3558143" y="945988"/>
            <a:ext cx="4378036" cy="2898648"/>
          </a:xfrm>
        </p:spPr>
        <p:txBody>
          <a:bodyPr/>
          <a:lstStyle/>
          <a:p>
            <a:r>
              <a:rPr lang="en-US" dirty="0">
                <a:latin typeface="Americana XBd BT" panose="02020804070706020304" pitchFamily="18" charset="0"/>
              </a:rPr>
              <a:t>Thank you</a:t>
            </a:r>
          </a:p>
        </p:txBody>
      </p:sp>
      <p:pic>
        <p:nvPicPr>
          <p:cNvPr id="5" name="Picture 4">
            <a:extLst>
              <a:ext uri="{FF2B5EF4-FFF2-40B4-BE49-F238E27FC236}">
                <a16:creationId xmlns:a16="http://schemas.microsoft.com/office/drawing/2014/main" id="{B2973464-0426-4C05-A2B7-452F1E5E6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461" y="3138055"/>
            <a:ext cx="2935400" cy="997527"/>
          </a:xfrm>
          <a:prstGeom prst="rect">
            <a:avLst/>
          </a:prstGeom>
        </p:spPr>
      </p:pic>
    </p:spTree>
    <p:extLst>
      <p:ext uri="{BB962C8B-B14F-4D97-AF65-F5344CB8AC3E}">
        <p14:creationId xmlns:p14="http://schemas.microsoft.com/office/powerpoint/2010/main" val="914947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891773E-A149-4EB6-81D4-C988B55A17C1}"/>
              </a:ext>
            </a:extLst>
          </p:cNvPr>
          <p:cNvGraphicFramePr/>
          <p:nvPr>
            <p:extLst>
              <p:ext uri="{D42A27DB-BD31-4B8C-83A1-F6EECF244321}">
                <p14:modId xmlns:p14="http://schemas.microsoft.com/office/powerpoint/2010/main" val="4036305415"/>
              </p:ext>
            </p:extLst>
          </p:nvPr>
        </p:nvGraphicFramePr>
        <p:xfrm>
          <a:off x="1302328" y="1413164"/>
          <a:ext cx="8229599" cy="4710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4C4D2E7B-4CC9-4333-8B5A-23F58A5C054B}"/>
              </a:ext>
            </a:extLst>
          </p:cNvPr>
          <p:cNvSpPr txBox="1"/>
          <p:nvPr/>
        </p:nvSpPr>
        <p:spPr>
          <a:xfrm>
            <a:off x="1579418" y="200892"/>
            <a:ext cx="7675418" cy="707886"/>
          </a:xfrm>
          <a:prstGeom prst="rect">
            <a:avLst/>
          </a:prstGeom>
          <a:noFill/>
        </p:spPr>
        <p:txBody>
          <a:bodyPr wrap="square" rtlCol="0">
            <a:spAutoFit/>
          </a:bodyPr>
          <a:lstStyle/>
          <a:p>
            <a:r>
              <a:rPr lang="en-US" sz="4000" u="sng" dirty="0">
                <a:latin typeface="Americana XBd BT" panose="02020804070706020304" pitchFamily="18" charset="0"/>
              </a:rPr>
              <a:t>Our web site Process</a:t>
            </a:r>
          </a:p>
        </p:txBody>
      </p:sp>
    </p:spTree>
    <p:extLst>
      <p:ext uri="{BB962C8B-B14F-4D97-AF65-F5344CB8AC3E}">
        <p14:creationId xmlns:p14="http://schemas.microsoft.com/office/powerpoint/2010/main" val="278570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3A7D5-564A-49E9-A6AD-91802E8C4472}"/>
              </a:ext>
            </a:extLst>
          </p:cNvPr>
          <p:cNvSpPr>
            <a:spLocks noGrp="1"/>
          </p:cNvSpPr>
          <p:nvPr>
            <p:ph idx="1"/>
          </p:nvPr>
        </p:nvSpPr>
        <p:spPr/>
        <p:txBody>
          <a:bodyPr/>
          <a:lstStyle/>
          <a:p>
            <a:pPr>
              <a:lnSpc>
                <a:spcPct val="150000"/>
              </a:lnSpc>
            </a:pPr>
            <a:r>
              <a:rPr lang="en-US" sz="2800" dirty="0"/>
              <a:t>Compere Hotels Packages</a:t>
            </a:r>
          </a:p>
          <a:p>
            <a:pPr>
              <a:lnSpc>
                <a:spcPct val="150000"/>
              </a:lnSpc>
            </a:pPr>
            <a:r>
              <a:rPr lang="en-US" sz="2800" dirty="0"/>
              <a:t>Different Location</a:t>
            </a:r>
          </a:p>
          <a:p>
            <a:pPr>
              <a:lnSpc>
                <a:spcPct val="150000"/>
              </a:lnSpc>
            </a:pPr>
            <a:r>
              <a:rPr lang="en-US" sz="2800" dirty="0"/>
              <a:t>Offers</a:t>
            </a:r>
          </a:p>
          <a:p>
            <a:pPr>
              <a:lnSpc>
                <a:spcPct val="150000"/>
              </a:lnSpc>
            </a:pPr>
            <a:r>
              <a:rPr lang="en-US" sz="2800" dirty="0"/>
              <a:t>Basic details about hotel</a:t>
            </a:r>
          </a:p>
          <a:p>
            <a:endParaRPr lang="en-US" dirty="0"/>
          </a:p>
        </p:txBody>
      </p:sp>
    </p:spTree>
    <p:extLst>
      <p:ext uri="{BB962C8B-B14F-4D97-AF65-F5344CB8AC3E}">
        <p14:creationId xmlns:p14="http://schemas.microsoft.com/office/powerpoint/2010/main" val="3061641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6CB6-0F52-4518-B392-EF85DECC084E}"/>
              </a:ext>
            </a:extLst>
          </p:cNvPr>
          <p:cNvSpPr>
            <a:spLocks noGrp="1"/>
          </p:cNvSpPr>
          <p:nvPr>
            <p:ph type="title"/>
          </p:nvPr>
        </p:nvSpPr>
        <p:spPr>
          <a:xfrm>
            <a:off x="3158836" y="365760"/>
            <a:ext cx="7795676" cy="1325562"/>
          </a:xfrm>
        </p:spPr>
        <p:txBody>
          <a:bodyPr>
            <a:normAutofit/>
          </a:bodyPr>
          <a:lstStyle/>
          <a:p>
            <a:r>
              <a:rPr lang="en-US" sz="5300" b="1" u="sng" dirty="0">
                <a:latin typeface="Americana XBd BT" panose="02020804070706020304" pitchFamily="18" charset="0"/>
              </a:rPr>
              <a:t>Main Web Page</a:t>
            </a:r>
            <a:br>
              <a:rPr lang="en-US" b="1" u="sng" dirty="0"/>
            </a:br>
            <a:endParaRPr lang="en-US" dirty="0"/>
          </a:p>
        </p:txBody>
      </p:sp>
      <p:pic>
        <p:nvPicPr>
          <p:cNvPr id="4" name="Content Placeholder 3" descr="A sign on the side of a snow covered mountain&#10;&#10;Description automatically generated">
            <a:extLst>
              <a:ext uri="{FF2B5EF4-FFF2-40B4-BE49-F238E27FC236}">
                <a16:creationId xmlns:a16="http://schemas.microsoft.com/office/drawing/2014/main" id="{F0A31DE5-2E04-40D9-8979-E5FD6B5045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4972" y="1359423"/>
            <a:ext cx="10084810" cy="5004262"/>
          </a:xfrm>
          <a:prstGeom prst="rect">
            <a:avLst/>
          </a:prstGeom>
        </p:spPr>
      </p:pic>
    </p:spTree>
    <p:extLst>
      <p:ext uri="{BB962C8B-B14F-4D97-AF65-F5344CB8AC3E}">
        <p14:creationId xmlns:p14="http://schemas.microsoft.com/office/powerpoint/2010/main" val="328961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EB97-98EB-4211-BF5F-649DF4A932BF}"/>
              </a:ext>
            </a:extLst>
          </p:cNvPr>
          <p:cNvSpPr>
            <a:spLocks noGrp="1"/>
          </p:cNvSpPr>
          <p:nvPr>
            <p:ph type="title"/>
          </p:nvPr>
        </p:nvSpPr>
        <p:spPr>
          <a:xfrm>
            <a:off x="2780580" y="365760"/>
            <a:ext cx="8173932" cy="1325562"/>
          </a:xfrm>
        </p:spPr>
        <p:txBody>
          <a:bodyPr>
            <a:normAutofit/>
          </a:bodyPr>
          <a:lstStyle/>
          <a:p>
            <a:r>
              <a:rPr lang="en-US" sz="4400" b="1" u="sng" dirty="0">
                <a:latin typeface="Americana XBd BT" panose="02020804070706020304" pitchFamily="18" charset="0"/>
              </a:rPr>
              <a:t>Sub Main Web Pages</a:t>
            </a:r>
            <a:br>
              <a:rPr lang="en-US" sz="4400" b="1" u="sng" dirty="0"/>
            </a:br>
            <a:endParaRPr lang="en-US" dirty="0"/>
          </a:p>
        </p:txBody>
      </p:sp>
      <p:pic>
        <p:nvPicPr>
          <p:cNvPr id="4" name="Content Placeholder 3" descr="A picture containing graphical user interface&#10;&#10;Description automatically generated">
            <a:extLst>
              <a:ext uri="{FF2B5EF4-FFF2-40B4-BE49-F238E27FC236}">
                <a16:creationId xmlns:a16="http://schemas.microsoft.com/office/drawing/2014/main" id="{F2DB3294-1C7E-421B-B677-716510596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2087" y="1576751"/>
            <a:ext cx="6939333" cy="2648885"/>
          </a:xfrm>
          <a:prstGeom prst="rect">
            <a:avLst/>
          </a:prstGeom>
        </p:spPr>
      </p:pic>
      <p:sp>
        <p:nvSpPr>
          <p:cNvPr id="5" name="Arrow: Down 4">
            <a:extLst>
              <a:ext uri="{FF2B5EF4-FFF2-40B4-BE49-F238E27FC236}">
                <a16:creationId xmlns:a16="http://schemas.microsoft.com/office/drawing/2014/main" id="{A51E405A-C286-477E-846B-FDA671F13EC7}"/>
              </a:ext>
            </a:extLst>
          </p:cNvPr>
          <p:cNvSpPr/>
          <p:nvPr/>
        </p:nvSpPr>
        <p:spPr>
          <a:xfrm rot="1163572">
            <a:off x="4507387" y="2091754"/>
            <a:ext cx="105768" cy="330068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Arrow: Down 5">
            <a:extLst>
              <a:ext uri="{FF2B5EF4-FFF2-40B4-BE49-F238E27FC236}">
                <a16:creationId xmlns:a16="http://schemas.microsoft.com/office/drawing/2014/main" id="{A51E405A-C286-477E-846B-FDA671F13EC7}"/>
              </a:ext>
            </a:extLst>
          </p:cNvPr>
          <p:cNvSpPr/>
          <p:nvPr/>
        </p:nvSpPr>
        <p:spPr>
          <a:xfrm rot="20747325">
            <a:off x="6926964" y="2123793"/>
            <a:ext cx="105477" cy="321966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6">
            <a:extLst>
              <a:ext uri="{FF2B5EF4-FFF2-40B4-BE49-F238E27FC236}">
                <a16:creationId xmlns:a16="http://schemas.microsoft.com/office/drawing/2014/main" id="{EFDED268-E3BB-476B-BC96-1C660C6946C5}"/>
              </a:ext>
            </a:extLst>
          </p:cNvPr>
          <p:cNvSpPr txBox="1"/>
          <p:nvPr/>
        </p:nvSpPr>
        <p:spPr>
          <a:xfrm>
            <a:off x="2472087" y="5500255"/>
            <a:ext cx="2686055" cy="923330"/>
          </a:xfrm>
          <a:prstGeom prst="rect">
            <a:avLst/>
          </a:prstGeom>
          <a:noFill/>
        </p:spPr>
        <p:txBody>
          <a:bodyPr wrap="square" rtlCol="0">
            <a:spAutoFit/>
          </a:bodyPr>
          <a:lstStyle/>
          <a:p>
            <a:r>
              <a:rPr lang="en-US"/>
              <a:t>Natural resorts and hotels to spend </a:t>
            </a:r>
            <a:r>
              <a:rPr lang="en-US" u="sng"/>
              <a:t>Vacations.</a:t>
            </a:r>
            <a:endParaRPr lang="en-US" u="sng" dirty="0"/>
          </a:p>
        </p:txBody>
      </p:sp>
      <p:sp>
        <p:nvSpPr>
          <p:cNvPr id="8" name="TextBox 7">
            <a:extLst>
              <a:ext uri="{FF2B5EF4-FFF2-40B4-BE49-F238E27FC236}">
                <a16:creationId xmlns:a16="http://schemas.microsoft.com/office/drawing/2014/main" id="{8C2A6A8D-8847-4F05-A362-32C29AB76A14}"/>
              </a:ext>
            </a:extLst>
          </p:cNvPr>
          <p:cNvSpPr txBox="1"/>
          <p:nvPr/>
        </p:nvSpPr>
        <p:spPr>
          <a:xfrm>
            <a:off x="6533367" y="5500255"/>
            <a:ext cx="2347397" cy="923330"/>
          </a:xfrm>
          <a:prstGeom prst="rect">
            <a:avLst/>
          </a:prstGeom>
          <a:noFill/>
        </p:spPr>
        <p:txBody>
          <a:bodyPr wrap="square" rtlCol="0">
            <a:spAutoFit/>
          </a:bodyPr>
          <a:lstStyle/>
          <a:p>
            <a:r>
              <a:rPr lang="en-US"/>
              <a:t>Natural resorts and hotels to spend </a:t>
            </a:r>
          </a:p>
          <a:p>
            <a:r>
              <a:rPr lang="en-US" u="sng"/>
              <a:t>Day-Outs.</a:t>
            </a:r>
            <a:endParaRPr lang="en-US" u="sng" dirty="0"/>
          </a:p>
        </p:txBody>
      </p:sp>
    </p:spTree>
    <p:extLst>
      <p:ext uri="{BB962C8B-B14F-4D97-AF65-F5344CB8AC3E}">
        <p14:creationId xmlns:p14="http://schemas.microsoft.com/office/powerpoint/2010/main" val="1786977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81AC96-417F-4E6F-B3ED-D0B3C2E1F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1119" y="223652"/>
            <a:ext cx="5915890" cy="2994931"/>
          </a:xfrm>
          <a:prstGeom prst="rect">
            <a:avLst/>
          </a:prstGeom>
        </p:spPr>
      </p:pic>
      <p:pic>
        <p:nvPicPr>
          <p:cNvPr id="12" name="Picture 11">
            <a:extLst>
              <a:ext uri="{FF2B5EF4-FFF2-40B4-BE49-F238E27FC236}">
                <a16:creationId xmlns:a16="http://schemas.microsoft.com/office/drawing/2014/main" id="{A3258C8C-6EBF-40D0-94D5-CBF3CC21B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486" y="3218583"/>
            <a:ext cx="5785027" cy="3205348"/>
          </a:xfrm>
          <a:prstGeom prst="rect">
            <a:avLst/>
          </a:prstGeom>
        </p:spPr>
      </p:pic>
      <p:sp>
        <p:nvSpPr>
          <p:cNvPr id="14" name="TextBox 13">
            <a:extLst>
              <a:ext uri="{FF2B5EF4-FFF2-40B4-BE49-F238E27FC236}">
                <a16:creationId xmlns:a16="http://schemas.microsoft.com/office/drawing/2014/main" id="{998AFBF7-49E2-4D47-A69D-50E4946C8D9B}"/>
              </a:ext>
            </a:extLst>
          </p:cNvPr>
          <p:cNvSpPr txBox="1"/>
          <p:nvPr/>
        </p:nvSpPr>
        <p:spPr>
          <a:xfrm>
            <a:off x="745059" y="2163673"/>
            <a:ext cx="8243454" cy="923330"/>
          </a:xfrm>
          <a:prstGeom prst="rect">
            <a:avLst/>
          </a:prstGeom>
          <a:noFill/>
        </p:spPr>
        <p:txBody>
          <a:bodyPr wrap="square">
            <a:spAutoFit/>
          </a:bodyPr>
          <a:lstStyle/>
          <a:p>
            <a:pPr>
              <a:lnSpc>
                <a:spcPct val="90000"/>
              </a:lnSpc>
              <a:spcBef>
                <a:spcPct val="0"/>
              </a:spcBef>
              <a:spcAft>
                <a:spcPts val="600"/>
              </a:spcAft>
            </a:pPr>
            <a:r>
              <a:rPr lang="en-US" sz="6000" b="1" kern="1200" dirty="0">
                <a:solidFill>
                  <a:schemeClr val="bg1"/>
                </a:solidFill>
                <a:latin typeface="Americana XBd BT" panose="02020804070706020304" pitchFamily="18" charset="0"/>
                <a:ea typeface="+mj-ea"/>
                <a:cs typeface="+mj-cs"/>
              </a:rPr>
              <a:t>Vacation Web Page</a:t>
            </a:r>
          </a:p>
        </p:txBody>
      </p:sp>
    </p:spTree>
    <p:extLst>
      <p:ext uri="{BB962C8B-B14F-4D97-AF65-F5344CB8AC3E}">
        <p14:creationId xmlns:p14="http://schemas.microsoft.com/office/powerpoint/2010/main" val="4122971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EC2C-FBDD-4111-B988-A81096E9B7EF}"/>
              </a:ext>
            </a:extLst>
          </p:cNvPr>
          <p:cNvSpPr>
            <a:spLocks noGrp="1"/>
          </p:cNvSpPr>
          <p:nvPr>
            <p:ph type="title"/>
          </p:nvPr>
        </p:nvSpPr>
        <p:spPr/>
        <p:txBody>
          <a:bodyPr>
            <a:normAutofit fontScale="90000"/>
          </a:bodyPr>
          <a:lstStyle/>
          <a:p>
            <a:r>
              <a:rPr lang="en-US" b="1" u="sng" dirty="0">
                <a:latin typeface="Americana XBd BT" panose="02020804070706020304" pitchFamily="18" charset="0"/>
              </a:rPr>
              <a:t>Through</a:t>
            </a:r>
            <a:r>
              <a:rPr lang="en-US" sz="4400" b="1" u="sng" dirty="0">
                <a:latin typeface="Americana XBd BT" panose="02020804070706020304" pitchFamily="18" charset="0"/>
              </a:rPr>
              <a:t> the Vacation web page..</a:t>
            </a:r>
            <a:br>
              <a:rPr lang="en-US" sz="4400" b="1" u="sng" dirty="0"/>
            </a:br>
            <a:endParaRPr lang="en-US" dirty="0"/>
          </a:p>
        </p:txBody>
      </p:sp>
      <p:sp>
        <p:nvSpPr>
          <p:cNvPr id="3" name="Content Placeholder 2">
            <a:extLst>
              <a:ext uri="{FF2B5EF4-FFF2-40B4-BE49-F238E27FC236}">
                <a16:creationId xmlns:a16="http://schemas.microsoft.com/office/drawing/2014/main" id="{19C463CA-1678-4969-AA43-77A955A65641}"/>
              </a:ext>
            </a:extLst>
          </p:cNvPr>
          <p:cNvSpPr>
            <a:spLocks noGrp="1"/>
          </p:cNvSpPr>
          <p:nvPr>
            <p:ph idx="1"/>
          </p:nvPr>
        </p:nvSpPr>
        <p:spPr>
          <a:xfrm>
            <a:off x="1261872" y="1427018"/>
            <a:ext cx="7812855" cy="3020291"/>
          </a:xfrm>
        </p:spPr>
        <p:txBody>
          <a:bodyPr>
            <a:normAutofit fontScale="85000" lnSpcReduction="10000"/>
          </a:bodyPr>
          <a:lstStyle/>
          <a:p>
            <a:pPr marL="285750" indent="-285750">
              <a:lnSpc>
                <a:spcPct val="300000"/>
              </a:lnSpc>
              <a:buFont typeface="Wingdings" panose="05000000000000000000" pitchFamily="2" charset="2"/>
              <a:buChar char="v"/>
            </a:pPr>
            <a:r>
              <a:rPr lang="en-US" dirty="0"/>
              <a:t>Cheap amount natural hotels and luxury hotels also</a:t>
            </a:r>
          </a:p>
          <a:p>
            <a:pPr marL="285750" indent="-285750">
              <a:lnSpc>
                <a:spcPct val="300000"/>
              </a:lnSpc>
              <a:buFont typeface="Wingdings" panose="05000000000000000000" pitchFamily="2" charset="2"/>
              <a:buChar char="v"/>
            </a:pPr>
            <a:r>
              <a:rPr lang="en-US" dirty="0"/>
              <a:t>Very comfortable packages</a:t>
            </a:r>
          </a:p>
          <a:p>
            <a:pPr marL="285750" indent="-285750">
              <a:lnSpc>
                <a:spcPct val="300000"/>
              </a:lnSpc>
              <a:buFont typeface="Wingdings" panose="05000000000000000000" pitchFamily="2" charset="2"/>
              <a:buChar char="v"/>
            </a:pPr>
            <a:r>
              <a:rPr lang="en-US" dirty="0"/>
              <a:t>Visitors can make different choices as they wish from -:	</a:t>
            </a:r>
          </a:p>
          <a:p>
            <a:endParaRPr lang="en-US" dirty="0"/>
          </a:p>
        </p:txBody>
      </p:sp>
      <p:pic>
        <p:nvPicPr>
          <p:cNvPr id="4" name="Picture 3" descr="A house with trees in the background&#10;&#10;Description automatically generated">
            <a:extLst>
              <a:ext uri="{FF2B5EF4-FFF2-40B4-BE49-F238E27FC236}">
                <a16:creationId xmlns:a16="http://schemas.microsoft.com/office/drawing/2014/main" id="{7EEA44B6-AF62-4E36-9778-BBACD4801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60" y="4608022"/>
            <a:ext cx="9727096" cy="2249978"/>
          </a:xfrm>
          <a:prstGeom prst="rect">
            <a:avLst/>
          </a:prstGeom>
        </p:spPr>
      </p:pic>
    </p:spTree>
    <p:extLst>
      <p:ext uri="{BB962C8B-B14F-4D97-AF65-F5344CB8AC3E}">
        <p14:creationId xmlns:p14="http://schemas.microsoft.com/office/powerpoint/2010/main" val="116847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ece of chocolate cake on a table&#10;&#10;Description automatically generated">
            <a:extLst>
              <a:ext uri="{FF2B5EF4-FFF2-40B4-BE49-F238E27FC236}">
                <a16:creationId xmlns:a16="http://schemas.microsoft.com/office/drawing/2014/main" id="{BCA2C0B9-004D-4F6F-9F8D-DB70C43AF5C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210" r="-1" b="-1"/>
          <a:stretch/>
        </p:blipFill>
        <p:spPr>
          <a:xfrm>
            <a:off x="6096000" y="443346"/>
            <a:ext cx="6096000" cy="2886721"/>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094DBF2C-5C3E-408B-9F02-F221115A30F9}"/>
              </a:ext>
            </a:extLst>
          </p:cNvPr>
          <p:cNvPicPr>
            <a:picLocks noChangeAspect="1"/>
          </p:cNvPicPr>
          <p:nvPr/>
        </p:nvPicPr>
        <p:blipFill rotWithShape="1">
          <a:blip r:embed="rId3">
            <a:extLst>
              <a:ext uri="{28A0092B-C50C-407E-A947-70E740481C1C}">
                <a14:useLocalDpi xmlns:a14="http://schemas.microsoft.com/office/drawing/2010/main" val="0"/>
              </a:ext>
            </a:extLst>
          </a:blip>
          <a:srcRect t="2732" r="-1" b="12024"/>
          <a:stretch/>
        </p:blipFill>
        <p:spPr>
          <a:xfrm>
            <a:off x="4239491" y="3330067"/>
            <a:ext cx="6456218" cy="3186545"/>
          </a:xfrm>
          <a:prstGeom prst="rect">
            <a:avLst/>
          </a:prstGeom>
        </p:spPr>
      </p:pic>
      <p:sp>
        <p:nvSpPr>
          <p:cNvPr id="9" name="TextBox 8">
            <a:extLst>
              <a:ext uri="{FF2B5EF4-FFF2-40B4-BE49-F238E27FC236}">
                <a16:creationId xmlns:a16="http://schemas.microsoft.com/office/drawing/2014/main" id="{CA171D04-6EE7-41EB-8526-CA6CFFD5739D}"/>
              </a:ext>
            </a:extLst>
          </p:cNvPr>
          <p:cNvSpPr txBox="1"/>
          <p:nvPr/>
        </p:nvSpPr>
        <p:spPr>
          <a:xfrm>
            <a:off x="955963" y="1886706"/>
            <a:ext cx="8188037" cy="2419124"/>
          </a:xfrm>
          <a:prstGeom prst="rect">
            <a:avLst/>
          </a:prstGeom>
          <a:noFill/>
        </p:spPr>
        <p:txBody>
          <a:bodyPr wrap="square">
            <a:spAutoFit/>
          </a:bodyPr>
          <a:lstStyle/>
          <a:p>
            <a:pPr>
              <a:lnSpc>
                <a:spcPct val="90000"/>
              </a:lnSpc>
              <a:spcBef>
                <a:spcPct val="0"/>
              </a:spcBef>
              <a:spcAft>
                <a:spcPts val="600"/>
              </a:spcAft>
            </a:pPr>
            <a:r>
              <a:rPr lang="en-US" sz="8800" b="1" kern="1200" dirty="0">
                <a:solidFill>
                  <a:schemeClr val="bg1"/>
                </a:solidFill>
                <a:latin typeface="Americana XBd BT" panose="02020804070706020304" pitchFamily="18" charset="0"/>
                <a:ea typeface="+mj-ea"/>
                <a:cs typeface="+mj-cs"/>
              </a:rPr>
              <a:t>Day-Out</a:t>
            </a:r>
            <a:r>
              <a:rPr lang="en-US" sz="6000" b="1" kern="1200" dirty="0">
                <a:solidFill>
                  <a:schemeClr val="bg1"/>
                </a:solidFill>
                <a:latin typeface="Americana XBd BT" panose="02020804070706020304" pitchFamily="18" charset="0"/>
                <a:ea typeface="+mj-ea"/>
                <a:cs typeface="+mj-cs"/>
              </a:rPr>
              <a:t> </a:t>
            </a:r>
            <a:r>
              <a:rPr lang="en-US" sz="8000" b="1" kern="1200" dirty="0">
                <a:solidFill>
                  <a:schemeClr val="bg1"/>
                </a:solidFill>
                <a:latin typeface="Americana XBd BT" panose="02020804070706020304" pitchFamily="18" charset="0"/>
                <a:ea typeface="+mj-ea"/>
                <a:cs typeface="+mj-cs"/>
              </a:rPr>
              <a:t>Web          Page</a:t>
            </a:r>
            <a:endParaRPr lang="en-US" sz="6000" b="1" kern="1200" dirty="0">
              <a:solidFill>
                <a:schemeClr val="bg1"/>
              </a:solidFill>
              <a:latin typeface="Americana XBd BT" panose="02020804070706020304" pitchFamily="18" charset="0"/>
              <a:ea typeface="+mj-ea"/>
              <a:cs typeface="+mj-cs"/>
            </a:endParaRPr>
          </a:p>
        </p:txBody>
      </p:sp>
    </p:spTree>
    <p:extLst>
      <p:ext uri="{BB962C8B-B14F-4D97-AF65-F5344CB8AC3E}">
        <p14:creationId xmlns:p14="http://schemas.microsoft.com/office/powerpoint/2010/main" val="16597076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docProps/app.xml><?xml version="1.0" encoding="utf-8"?>
<Properties xmlns="http://schemas.openxmlformats.org/officeDocument/2006/extended-properties" xmlns:vt="http://schemas.openxmlformats.org/officeDocument/2006/docPropsVTypes">
  <Template>Banded</Template>
  <TotalTime>429</TotalTime>
  <Words>525</Words>
  <Application>Microsoft Office PowerPoint</Application>
  <PresentationFormat>Widescreen</PresentationFormat>
  <Paragraphs>62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Americana XBd BT</vt:lpstr>
      <vt:lpstr>Arial</vt:lpstr>
      <vt:lpstr>Corbel</vt:lpstr>
      <vt:lpstr>Times New Roman</vt:lpstr>
      <vt:lpstr>Wingdings</vt:lpstr>
      <vt:lpstr>Banded</vt:lpstr>
      <vt:lpstr>PowerPoint Presentation</vt:lpstr>
      <vt:lpstr>5 Group Members</vt:lpstr>
      <vt:lpstr>PowerPoint Presentation</vt:lpstr>
      <vt:lpstr>PowerPoint Presentation</vt:lpstr>
      <vt:lpstr>Main Web Page </vt:lpstr>
      <vt:lpstr>Sub Main Web Pages </vt:lpstr>
      <vt:lpstr>PowerPoint Presentation</vt:lpstr>
      <vt:lpstr>Through the Vacation web page.. </vt:lpstr>
      <vt:lpstr>PowerPoint Presentation</vt:lpstr>
      <vt:lpstr>Through the Day-Out web page.. </vt:lpstr>
      <vt:lpstr>PowerPoint Presentation</vt:lpstr>
      <vt:lpstr>Vacation </vt:lpstr>
      <vt:lpstr>PowerPoint Presentation</vt:lpstr>
      <vt:lpstr>PowerPoint Presentation</vt:lpstr>
      <vt:lpstr>Day Out  </vt:lpstr>
      <vt:lpstr>PowerPoint Presentation</vt:lpstr>
      <vt:lpstr>PowerPoint Presentation</vt:lpstr>
      <vt:lpstr>The Importance of our Web site</vt:lpstr>
      <vt:lpstr>PowerPoint Presentation</vt:lpstr>
      <vt:lpstr>IMPROVEMENTS</vt:lpstr>
      <vt:lpstr> ABOUT US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MyPc</dc:creator>
  <cp:lastModifiedBy>MyPc</cp:lastModifiedBy>
  <cp:revision>16</cp:revision>
  <dcterms:created xsi:type="dcterms:W3CDTF">2020-12-05T09:29:49Z</dcterms:created>
  <dcterms:modified xsi:type="dcterms:W3CDTF">2020-12-07T07:44:24Z</dcterms:modified>
</cp:coreProperties>
</file>